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times.cn/content/1182866.shtml" TargetMode="External"/><Relationship Id="rId2" Type="http://schemas.openxmlformats.org/officeDocument/2006/relationships/hyperlink" Target="https://www.politico.eu/article/6-ways-coronavirus-is-changing-the-environ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ys.org/news/2018-10-clearer-path-air-chin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Corona virus and its effect on the environment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Eli</a:t>
            </a:r>
            <a:r>
              <a:rPr lang="sk-SK" dirty="0" err="1" smtClean="0"/>
              <a:t>ška</a:t>
            </a:r>
            <a:r>
              <a:rPr lang="sk-SK" dirty="0" smtClean="0"/>
              <a:t> </a:t>
            </a:r>
            <a:r>
              <a:rPr lang="sk-SK" dirty="0" err="1" smtClean="0"/>
              <a:t>rusnáková</a:t>
            </a:r>
            <a:endParaRPr lang="sk-SK" dirty="0"/>
          </a:p>
          <a:p>
            <a:r>
              <a:rPr lang="sk-SK" dirty="0" smtClean="0"/>
              <a:t>kvarta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311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Improvements</a:t>
            </a:r>
            <a:r>
              <a:rPr lang="sk-SK" dirty="0" smtClean="0"/>
              <a:t> in </a:t>
            </a:r>
            <a:r>
              <a:rPr lang="sk-SK" dirty="0" err="1" smtClean="0"/>
              <a:t>air</a:t>
            </a:r>
            <a:r>
              <a:rPr lang="sk-SK" dirty="0" smtClean="0"/>
              <a:t> </a:t>
            </a:r>
            <a:r>
              <a:rPr lang="sk-SK" dirty="0" err="1" smtClean="0"/>
              <a:t>quality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1874517"/>
            <a:ext cx="3796840" cy="3832943"/>
          </a:xfrm>
        </p:spPr>
        <p:txBody>
          <a:bodyPr>
            <a:normAutofit/>
          </a:bodyPr>
          <a:lstStyle/>
          <a:p>
            <a:r>
              <a:rPr lang="sk-SK" dirty="0" smtClean="0"/>
              <a:t>Drop in </a:t>
            </a:r>
            <a:r>
              <a:rPr lang="sk-SK" dirty="0" err="1" smtClean="0"/>
              <a:t>air</a:t>
            </a:r>
            <a:r>
              <a:rPr lang="sk-SK" dirty="0" smtClean="0"/>
              <a:t> </a:t>
            </a:r>
            <a:r>
              <a:rPr lang="sk-SK" dirty="0" err="1" smtClean="0"/>
              <a:t>pollution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first</a:t>
            </a:r>
            <a:r>
              <a:rPr lang="sk-SK" dirty="0" smtClean="0"/>
              <a:t> </a:t>
            </a:r>
            <a:r>
              <a:rPr lang="sk-SK" dirty="0" err="1" smtClean="0"/>
              <a:t>observed</a:t>
            </a:r>
            <a:r>
              <a:rPr lang="sk-SK" dirty="0" smtClean="0"/>
              <a:t> by NASA in </a:t>
            </a:r>
            <a:r>
              <a:rPr lang="sk-SK" dirty="0" err="1" smtClean="0"/>
              <a:t>China</a:t>
            </a:r>
            <a:endParaRPr lang="sk-SK" dirty="0" smtClean="0"/>
          </a:p>
          <a:p>
            <a:r>
              <a:rPr lang="en-US" dirty="0" smtClean="0"/>
              <a:t>“This </a:t>
            </a:r>
            <a:r>
              <a:rPr lang="en-US" dirty="0"/>
              <a:t>is the first time I have seen such a dramatic </a:t>
            </a:r>
            <a:r>
              <a:rPr lang="en-US" dirty="0" smtClean="0"/>
              <a:t>drop-off” said one of the NASA workers from China</a:t>
            </a:r>
          </a:p>
          <a:p>
            <a:r>
              <a:rPr lang="en-US" dirty="0" smtClean="0"/>
              <a:t>In Madrid, Spain was recorded 14% drop in rush-hour traffic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18" y="1874516"/>
            <a:ext cx="6570553" cy="38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 emissions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1596980"/>
            <a:ext cx="10300671" cy="171288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Slowing economy also drives down emissions- closedown of schools, shops, factories </a:t>
            </a:r>
          </a:p>
          <a:p>
            <a:r>
              <a:rPr lang="en-US" dirty="0"/>
              <a:t>A study by specialist outlet Carbon Brief found that in China, carbon dioxide emissions have fallen by around </a:t>
            </a:r>
            <a:r>
              <a:rPr lang="en-US" dirty="0" smtClean="0"/>
              <a:t>25%</a:t>
            </a:r>
          </a:p>
          <a:p>
            <a:r>
              <a:rPr lang="en-US" dirty="0" smtClean="0"/>
              <a:t>Oil demand is also expect to decline due to restriction of travelling and other economical aspects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36" y="3309869"/>
            <a:ext cx="7612672" cy="33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loads of waste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1874517"/>
            <a:ext cx="5277911" cy="4314422"/>
          </a:xfrm>
        </p:spPr>
        <p:txBody>
          <a:bodyPr>
            <a:normAutofit/>
          </a:bodyPr>
          <a:lstStyle/>
          <a:p>
            <a:r>
              <a:rPr lang="en-US" dirty="0" smtClean="0"/>
              <a:t>Starbucks decided to stop accepting reusable cups- they accept only single use cups to prevent from the virus</a:t>
            </a:r>
          </a:p>
          <a:p>
            <a:r>
              <a:rPr lang="en-US" dirty="0" smtClean="0"/>
              <a:t>Warnings to not buy pre-packaged foods, the food may be a route or source of virus transmission</a:t>
            </a:r>
          </a:p>
          <a:p>
            <a:r>
              <a:rPr lang="en-US" dirty="0" smtClean="0"/>
              <a:t>China is drowning under medical waste of hospitals (single-use tissues, face masks)</a:t>
            </a:r>
          </a:p>
          <a:p>
            <a:r>
              <a:rPr lang="en-US" dirty="0" smtClean="0"/>
              <a:t>The volume of medical waste in Wuhan, China is reported to be more than 200 tons a day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589" y="2183610"/>
            <a:ext cx="5153298" cy="349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Airlines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1150855"/>
            <a:ext cx="10178322" cy="1447324"/>
          </a:xfrm>
        </p:spPr>
        <p:txBody>
          <a:bodyPr/>
          <a:lstStyle/>
          <a:p>
            <a:r>
              <a:rPr lang="en-US" dirty="0"/>
              <a:t>67 million fewer passengers flew in the first three months of 2020 compared to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Airlines are canceling increasing number of flights as the virus spreads more and more</a:t>
            </a:r>
          </a:p>
          <a:p>
            <a:r>
              <a:rPr lang="en-US" dirty="0"/>
              <a:t>Airline lobby IATA predicts the global industry could lose up to $113 billion this </a:t>
            </a:r>
            <a:r>
              <a:rPr lang="en-US" dirty="0" smtClean="0"/>
              <a:t>year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88" y="2598179"/>
            <a:ext cx="6243826" cy="350869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367588" y="6106878"/>
            <a:ext cx="4286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“ghost flights”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0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90" y="1428048"/>
            <a:ext cx="6896497" cy="51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err="1" smtClean="0"/>
              <a:t>Sources</a:t>
            </a:r>
            <a:r>
              <a:rPr lang="sk-SK" dirty="0"/>
              <a:t>: </a:t>
            </a:r>
            <a:r>
              <a:rPr lang="sk-SK" dirty="0">
                <a:hlinkClick r:id="rId2"/>
              </a:rPr>
              <a:t>https://www.politico.eu/article/6-ways-coronavirus-is-changing-the-environment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https://www.google.com/search?q=cleaned+air+in+china+coronavirus&amp;rlz=1C1PRFC_enBE697SK709&amp;sxsrf=ALeKk00AZdug0lOSWdWIMDHlsvoij-_</a:t>
            </a:r>
            <a:r>
              <a:rPr lang="sk-SK" dirty="0" smtClean="0"/>
              <a:t>k5w:1585218657868&amp;source=lnms&amp;tbm=isch&amp;sa=X&amp;ved=2ahUKEwj_hPnX97foAhXOa8AKHTNqA7kQ_AUoAXoECAsQAw&amp;biw=1366&amp;bih=657#imgrc=WhfUIYH23jvQ-M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www.globaltimes.cn/content/1182866.shtml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www.google.com/search?q=airlines+and+coronavirus&amp;rlz=1C1PRFC_enBE697SK709&amp;sxsrf=ALeKk00nVlLNG4zJYKy8UasorcR54rUv6A:1585221575579&amp;source=lnms&amp;tbm=isch&amp;sa=X&amp;ved=2ahUKEwjWiJzHgrjoAhVUi1wKHSeYDwYQ_AUoAnoECAsQBA&amp;biw=1366&amp;bih=657#imgrc=OPtjoM9nbyT6GM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phys.org/news/2018-10-clearer-path-air-china.html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237456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TM10001106[[fn=Štítok]]</Template>
  <TotalTime>70</TotalTime>
  <Words>263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Badge</vt:lpstr>
      <vt:lpstr>Corona virus and its effect on the environment </vt:lpstr>
      <vt:lpstr>Improvements in air quality</vt:lpstr>
      <vt:lpstr>Greenhouse gas emissions</vt:lpstr>
      <vt:lpstr>loads of waste</vt:lpstr>
      <vt:lpstr>Airlines</vt:lpstr>
      <vt:lpstr>Thank you for your attention!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 virus and its effect on the environment</dc:title>
  <dc:creator>silvia.rusnakova</dc:creator>
  <cp:lastModifiedBy>Ingrid's Laptop</cp:lastModifiedBy>
  <cp:revision>10</cp:revision>
  <dcterms:created xsi:type="dcterms:W3CDTF">2020-03-26T10:17:38Z</dcterms:created>
  <dcterms:modified xsi:type="dcterms:W3CDTF">2020-03-26T19:13:08Z</dcterms:modified>
</cp:coreProperties>
</file>