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454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499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5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14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128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13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31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57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91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6026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1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A11BB9-8EF0-476B-BA52-AF15FAC54181}" type="datetimeFigureOut">
              <a:rPr lang="sk-SK" smtClean="0"/>
              <a:t>24.11.2020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3C6ECEB2-CBC6-4C9C-87B7-0E99E94C0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923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925C3-D915-47D8-8DBC-1DC646BF0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977" y="1489317"/>
            <a:ext cx="9144000" cy="1641490"/>
          </a:xfrm>
        </p:spPr>
        <p:txBody>
          <a:bodyPr/>
          <a:lstStyle/>
          <a:p>
            <a:r>
              <a:rPr lang="en-GB" dirty="0"/>
              <a:t>Trump vs Biden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1784EA-8CF6-4F1C-AC07-8C0D9CD18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87" y="4339889"/>
            <a:ext cx="9469027" cy="1282087"/>
          </a:xfrm>
        </p:spPr>
        <p:txBody>
          <a:bodyPr/>
          <a:lstStyle/>
          <a:p>
            <a:r>
              <a:rPr lang="en-GB" dirty="0"/>
              <a:t>Mark </a:t>
            </a:r>
            <a:r>
              <a:rPr lang="en-GB" dirty="0" err="1"/>
              <a:t>Petrom</a:t>
            </a:r>
            <a:r>
              <a:rPr lang="sk-SK" dirty="0" err="1"/>
              <a:t>án</a:t>
            </a:r>
            <a:endParaRPr lang="sk-SK" dirty="0"/>
          </a:p>
          <a:p>
            <a:r>
              <a:rPr lang="sk-SK" dirty="0"/>
              <a:t>II.B</a:t>
            </a:r>
          </a:p>
        </p:txBody>
      </p:sp>
      <p:pic>
        <p:nvPicPr>
          <p:cNvPr id="1026" name="Picture 2" descr="USA Waving Flag PNG Clip Art Image | American flag clip art, American flag  gif, American flag background">
            <a:extLst>
              <a:ext uri="{FF2B5EF4-FFF2-40B4-BE49-F238E27FC236}">
                <a16:creationId xmlns:a16="http://schemas.microsoft.com/office/drawing/2014/main" id="{B939FDDC-ED97-4F3C-93CB-E0FFCB9A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918">
            <a:off x="9900686" y="259817"/>
            <a:ext cx="1807471" cy="24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e Biden PNG Transparent Images | PNG All">
            <a:extLst>
              <a:ext uri="{FF2B5EF4-FFF2-40B4-BE49-F238E27FC236}">
                <a16:creationId xmlns:a16="http://schemas.microsoft.com/office/drawing/2014/main" id="{07121604-CCE3-442C-B0D5-5F5A3BC5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65" y="143670"/>
            <a:ext cx="2831977" cy="18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nald Trump PNG - Photo #426 - Free PNG Download image - png archive">
            <a:extLst>
              <a:ext uri="{FF2B5EF4-FFF2-40B4-BE49-F238E27FC236}">
                <a16:creationId xmlns:a16="http://schemas.microsoft.com/office/drawing/2014/main" id="{AB930A4C-0E2C-4636-9840-8A69E799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23" y="56929"/>
            <a:ext cx="2849176" cy="19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S Presidential Election 2020 by state: Biden vs Trump results map | Biden  wins presidency - AS.com">
            <a:extLst>
              <a:ext uri="{FF2B5EF4-FFF2-40B4-BE49-F238E27FC236}">
                <a16:creationId xmlns:a16="http://schemas.microsoft.com/office/drawing/2014/main" id="{ECA5B133-1AF6-43EC-8F5D-86DF1C03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6" y="3586580"/>
            <a:ext cx="4421079" cy="27271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19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F56ADF-D226-471C-902E-E1FC29A0A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attention ♡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FC51171-87D4-4700-81DF-2878D5A35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Mark </a:t>
            </a:r>
            <a:r>
              <a:rPr lang="en-GB" dirty="0" err="1"/>
              <a:t>Petrom</a:t>
            </a:r>
            <a:r>
              <a:rPr lang="sk-SK" dirty="0" err="1"/>
              <a:t>án</a:t>
            </a:r>
            <a:endParaRPr lang="sk-SK" dirty="0"/>
          </a:p>
          <a:p>
            <a:r>
              <a:rPr lang="sk-SK" dirty="0"/>
              <a:t>II.B</a:t>
            </a:r>
          </a:p>
        </p:txBody>
      </p:sp>
      <p:pic>
        <p:nvPicPr>
          <p:cNvPr id="2050" name="Picture 2" descr="US election: To say the stress is getting to us is an understatement">
            <a:extLst>
              <a:ext uri="{FF2B5EF4-FFF2-40B4-BE49-F238E27FC236}">
                <a16:creationId xmlns:a16="http://schemas.microsoft.com/office/drawing/2014/main" id="{2469555D-4EA2-4F54-BDAB-CC270A9E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17" y="3583278"/>
            <a:ext cx="4414214" cy="23495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96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CC9C6-53AB-4162-A6BC-2C2A4F3B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Facts about Donald Trump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237A82-5434-497D-B255-A3905DCF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 full name is Donald John Trump</a:t>
            </a:r>
          </a:p>
          <a:p>
            <a:r>
              <a:rPr lang="en-GB" dirty="0"/>
              <a:t>Born 14</a:t>
            </a:r>
            <a:r>
              <a:rPr lang="en-GB" baseline="30000" dirty="0"/>
              <a:t>th</a:t>
            </a:r>
            <a:r>
              <a:rPr lang="en-GB" dirty="0"/>
              <a:t> June 1946 in New York City</a:t>
            </a:r>
          </a:p>
          <a:p>
            <a:r>
              <a:rPr lang="en-GB" dirty="0"/>
              <a:t>He has 5 children</a:t>
            </a:r>
          </a:p>
          <a:p>
            <a:r>
              <a:rPr lang="en-GB" dirty="0"/>
              <a:t>He was the president of the United States for 4 years</a:t>
            </a:r>
          </a:p>
          <a:p>
            <a:r>
              <a:rPr lang="en-GB" dirty="0"/>
              <a:t>He has been married 3 times through his whole life</a:t>
            </a:r>
          </a:p>
          <a:p>
            <a:r>
              <a:rPr lang="en-GB" dirty="0"/>
              <a:t>Trump is the second youngest of five children </a:t>
            </a:r>
          </a:p>
          <a:p>
            <a:r>
              <a:rPr lang="en-GB" dirty="0"/>
              <a:t>He owned a TV Show The Apprentice</a:t>
            </a:r>
          </a:p>
        </p:txBody>
      </p:sp>
      <p:pic>
        <p:nvPicPr>
          <p:cNvPr id="2052" name="Picture 4" descr="Presidency hinges on tight races in battleground states">
            <a:extLst>
              <a:ext uri="{FF2B5EF4-FFF2-40B4-BE49-F238E27FC236}">
                <a16:creationId xmlns:a16="http://schemas.microsoft.com/office/drawing/2014/main" id="{5A1A94D7-6335-454C-8AA5-10F3511E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71" y="1697854"/>
            <a:ext cx="3676752" cy="24496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nald Trump, Brought To You By The Apprentice - MTV">
            <a:extLst>
              <a:ext uri="{FF2B5EF4-FFF2-40B4-BE49-F238E27FC236}">
                <a16:creationId xmlns:a16="http://schemas.microsoft.com/office/drawing/2014/main" id="{B36CBC34-10C0-4AE9-B6B1-777649168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87" y="4591225"/>
            <a:ext cx="3558960" cy="20019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0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E817F-787F-4B7D-AB34-2CA6C2EB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years of life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B19A82-3A96-4526-A834-E6DD0E907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 was born at Jamaica hospital in the borough of Queens</a:t>
            </a:r>
          </a:p>
          <a:p>
            <a:r>
              <a:rPr lang="en-GB" dirty="0"/>
              <a:t>As a kid in high school he loved to play football and basketball</a:t>
            </a:r>
          </a:p>
          <a:p>
            <a:r>
              <a:rPr lang="en-GB" dirty="0"/>
              <a:t>He attended Fordham University for 2 years and received a degree from </a:t>
            </a:r>
            <a:r>
              <a:rPr lang="en-US" dirty="0"/>
              <a:t>Wharton School of the University of Pennsylvania</a:t>
            </a:r>
          </a:p>
          <a:p>
            <a:r>
              <a:rPr lang="en-US" dirty="0"/>
              <a:t>In 1971 he became a president of real estate business which was owned by his father</a:t>
            </a:r>
          </a:p>
          <a:p>
            <a:r>
              <a:rPr lang="en-US" dirty="0"/>
              <a:t>After that he renamed it The Trump organization and started renovating hotels, skyscrapers, casinos…</a:t>
            </a:r>
            <a:endParaRPr lang="en-GB" dirty="0"/>
          </a:p>
          <a:p>
            <a:endParaRPr lang="en-GB" dirty="0"/>
          </a:p>
          <a:p>
            <a:endParaRPr lang="sk-SK" dirty="0"/>
          </a:p>
        </p:txBody>
      </p:sp>
      <p:pic>
        <p:nvPicPr>
          <p:cNvPr id="3078" name="Picture 6" descr="Donald Trump's life story: From hotel developer to president - BBC News">
            <a:extLst>
              <a:ext uri="{FF2B5EF4-FFF2-40B4-BE49-F238E27FC236}">
                <a16:creationId xmlns:a16="http://schemas.microsoft.com/office/drawing/2014/main" id="{9866004F-7631-48DB-8078-9D882AC4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52" y="197768"/>
            <a:ext cx="3644347" cy="21193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 Takeaways From the New York Times' Bombshell Trump Investigation - Center  for American Progress">
            <a:extLst>
              <a:ext uri="{FF2B5EF4-FFF2-40B4-BE49-F238E27FC236}">
                <a16:creationId xmlns:a16="http://schemas.microsoft.com/office/drawing/2014/main" id="{BA08A683-31A5-4F31-A43E-1DA5E8C1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89" y="4767309"/>
            <a:ext cx="2867374" cy="18702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82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2AA6B-7117-4AB9-A5CA-50D57187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Donalds</a:t>
            </a:r>
            <a:r>
              <a:rPr lang="en-GB" dirty="0"/>
              <a:t> parents and siblings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E000C2-C896-4467-A7A6-5AA209B7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 mother Mary Anne MacLeod Trump was a Scottish-born house wife</a:t>
            </a:r>
          </a:p>
          <a:p>
            <a:r>
              <a:rPr lang="en-GB" dirty="0"/>
              <a:t>Trumps father was </a:t>
            </a:r>
            <a:r>
              <a:rPr lang="en-US" dirty="0"/>
              <a:t>Bronx-born real estate developer whose parents were German immigrants</a:t>
            </a:r>
          </a:p>
          <a:p>
            <a:r>
              <a:rPr lang="en-US" dirty="0"/>
              <a:t>He had 4 siblings Robert Trump, Elizabeth Trump Grau, Maryanne Trump Barry and Fred Jr. trump but Fred suddenly died because of his unhealthy lifestyle </a:t>
            </a:r>
          </a:p>
          <a:p>
            <a:endParaRPr lang="sk-SK" dirty="0"/>
          </a:p>
        </p:txBody>
      </p:sp>
      <p:pic>
        <p:nvPicPr>
          <p:cNvPr id="5122" name="Picture 2" descr="Mary Trump: Why has president's niece penned damning memoir? - BBC News">
            <a:extLst>
              <a:ext uri="{FF2B5EF4-FFF2-40B4-BE49-F238E27FC236}">
                <a16:creationId xmlns:a16="http://schemas.microsoft.com/office/drawing/2014/main" id="{266317BC-8F6E-47F5-BBA1-831D9FD0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64" y="4132002"/>
            <a:ext cx="4455850" cy="2506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0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4D5AB-6505-4E42-A974-156D8301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facts about Donald Trump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ED09FC-11DF-4093-8D94-B5179ECCA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Trump doesn’t smoke or drink because his brothers death urged him towards these decisions</a:t>
            </a:r>
          </a:p>
          <a:p>
            <a:r>
              <a:rPr lang="en-US" dirty="0"/>
              <a:t>Trump has had three political affiliations. He was Democratic from pre 1987 to 2009, Independent from 2011-2012 and Republican at present</a:t>
            </a:r>
          </a:p>
          <a:p>
            <a:r>
              <a:rPr lang="sk-SK" dirty="0"/>
              <a:t>Donald i</a:t>
            </a:r>
            <a:r>
              <a:rPr lang="en-GB" dirty="0"/>
              <a:t>s</a:t>
            </a:r>
            <a:r>
              <a:rPr lang="sk-SK" dirty="0"/>
              <a:t> a WWE</a:t>
            </a:r>
            <a:r>
              <a:rPr lang="en-GB" dirty="0"/>
              <a:t> fan </a:t>
            </a:r>
          </a:p>
          <a:p>
            <a:r>
              <a:rPr lang="en-US" dirty="0"/>
              <a:t>Donald Trump has eight grandchildren.</a:t>
            </a:r>
          </a:p>
          <a:p>
            <a:r>
              <a:rPr lang="en-GB" dirty="0"/>
              <a:t>Trump influents 85 million people on twitter</a:t>
            </a:r>
            <a:endParaRPr lang="sk-SK" dirty="0"/>
          </a:p>
        </p:txBody>
      </p:sp>
      <p:pic>
        <p:nvPicPr>
          <p:cNvPr id="4098" name="Picture 2" descr="Donald Trump's Family Tree - All the Members of the Trump Family">
            <a:extLst>
              <a:ext uri="{FF2B5EF4-FFF2-40B4-BE49-F238E27FC236}">
                <a16:creationId xmlns:a16="http://schemas.microsoft.com/office/drawing/2014/main" id="{0AECA718-8119-49E2-9A4A-FD49BB66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01" y="4994206"/>
            <a:ext cx="2438401" cy="1626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kneeling for national anthem? Donald Trump is going to love Vince  McMahon's rebooted XFL | South China Morning Post">
            <a:extLst>
              <a:ext uri="{FF2B5EF4-FFF2-40B4-BE49-F238E27FC236}">
                <a16:creationId xmlns:a16="http://schemas.microsoft.com/office/drawing/2014/main" id="{460785E1-A9D4-42FB-A804-3AE01D6D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8" y="5045030"/>
            <a:ext cx="2603376" cy="17355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5645F-A0D5-435F-966A-D3AFA6A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facts about Joe Biden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9B40A7-261E-47EA-B6D3-A7C981555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 full name is </a:t>
            </a:r>
            <a:r>
              <a:rPr lang="sk-SK" dirty="0" err="1"/>
              <a:t>Joseph</a:t>
            </a:r>
            <a:r>
              <a:rPr lang="sk-SK" dirty="0"/>
              <a:t> </a:t>
            </a:r>
            <a:r>
              <a:rPr lang="sk-SK" dirty="0" err="1"/>
              <a:t>Robinette</a:t>
            </a:r>
            <a:r>
              <a:rPr lang="sk-SK" dirty="0"/>
              <a:t> </a:t>
            </a:r>
            <a:r>
              <a:rPr lang="sk-SK" dirty="0" err="1"/>
              <a:t>Biden</a:t>
            </a:r>
            <a:r>
              <a:rPr lang="sk-SK" dirty="0"/>
              <a:t> </a:t>
            </a:r>
            <a:r>
              <a:rPr lang="sk-SK" dirty="0" err="1"/>
              <a:t>Jr</a:t>
            </a:r>
            <a:r>
              <a:rPr lang="en-GB" dirty="0"/>
              <a:t> </a:t>
            </a:r>
          </a:p>
          <a:p>
            <a:r>
              <a:rPr lang="en-GB" dirty="0"/>
              <a:t>Joe was born on 20</a:t>
            </a:r>
            <a:r>
              <a:rPr lang="en-GB" baseline="30000" dirty="0"/>
              <a:t>th</a:t>
            </a:r>
            <a:r>
              <a:rPr lang="en-GB" dirty="0"/>
              <a:t> November 1942 </a:t>
            </a:r>
          </a:p>
          <a:p>
            <a:r>
              <a:rPr lang="en-GB" dirty="0"/>
              <a:t>He has 4 children </a:t>
            </a:r>
          </a:p>
          <a:p>
            <a:r>
              <a:rPr lang="en-GB" dirty="0"/>
              <a:t>He had 2 wives </a:t>
            </a:r>
          </a:p>
          <a:p>
            <a:r>
              <a:rPr lang="en-GB" dirty="0"/>
              <a:t>He is the current president of United States</a:t>
            </a:r>
          </a:p>
          <a:p>
            <a:r>
              <a:rPr lang="en-GB" dirty="0"/>
              <a:t>Joe Biden has 3 siblings  </a:t>
            </a:r>
          </a:p>
          <a:p>
            <a:endParaRPr lang="en-GB" dirty="0"/>
          </a:p>
          <a:p>
            <a:endParaRPr lang="en-GB" dirty="0"/>
          </a:p>
          <a:p>
            <a:endParaRPr lang="sk-SK" dirty="0"/>
          </a:p>
        </p:txBody>
      </p:sp>
      <p:pic>
        <p:nvPicPr>
          <p:cNvPr id="6146" name="Picture 2" descr="Joe Biden – Wikipédia">
            <a:extLst>
              <a:ext uri="{FF2B5EF4-FFF2-40B4-BE49-F238E27FC236}">
                <a16:creationId xmlns:a16="http://schemas.microsoft.com/office/drawing/2014/main" id="{6D2B96AF-A2F8-4EB5-BD04-62A2B964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54" y="1824687"/>
            <a:ext cx="3725386" cy="46567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7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50B00-8A4C-4CE6-AD57-BC4A74AA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years of his life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536A54-F6CC-4398-8A32-F51BC4693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Joe was born </a:t>
            </a:r>
            <a:r>
              <a:rPr lang="en-US" dirty="0"/>
              <a:t>at St. Mary's Hospital in Scranton, Pennsylvania</a:t>
            </a:r>
          </a:p>
          <a:p>
            <a:r>
              <a:rPr lang="en-US" dirty="0"/>
              <a:t>At the </a:t>
            </a:r>
            <a:r>
              <a:rPr lang="en-US" dirty="0" err="1"/>
              <a:t>Archmere</a:t>
            </a:r>
            <a:r>
              <a:rPr lang="en-US" dirty="0"/>
              <a:t> Academy in Claymont, Biden was a standout halfback and wide receiver on the high school football team</a:t>
            </a:r>
          </a:p>
          <a:p>
            <a:r>
              <a:rPr lang="en-US" dirty="0"/>
              <a:t>A student with poor grades but natural leader, he was class president in his junior and senior years </a:t>
            </a:r>
          </a:p>
          <a:p>
            <a:r>
              <a:rPr lang="en-US" dirty="0"/>
              <a:t>On August 27, 1966, Biden married </a:t>
            </a:r>
            <a:r>
              <a:rPr lang="en-US" dirty="0" err="1"/>
              <a:t>Neilia</a:t>
            </a:r>
            <a:r>
              <a:rPr lang="en-US" dirty="0"/>
              <a:t> Hunter, a student at Syracuse University </a:t>
            </a:r>
          </a:p>
          <a:p>
            <a:r>
              <a:rPr lang="en-US" dirty="0"/>
              <a:t>In 1968, Biden earned a Juris Doctor from Syracuse University College of Law</a:t>
            </a:r>
          </a:p>
          <a:p>
            <a:endParaRPr lang="sk-SK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177A2CC-9B6C-4D2F-9BE8-8AEC4CBF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04" y="292803"/>
            <a:ext cx="1492747" cy="2107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A89F39A-F693-4F80-9D04-D7233CA4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401" y="4564947"/>
            <a:ext cx="1619250" cy="2000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88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82F20-2507-4963-80C4-A5844E10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 Bidens parents and siblings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6500DB-2D54-4338-B718-761D13CB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9" y="2157731"/>
            <a:ext cx="10753725" cy="3766185"/>
          </a:xfrm>
        </p:spPr>
        <p:txBody>
          <a:bodyPr/>
          <a:lstStyle/>
          <a:p>
            <a:r>
              <a:rPr lang="sk-SK" dirty="0" err="1"/>
              <a:t>Joseph</a:t>
            </a:r>
            <a:r>
              <a:rPr lang="sk-SK" dirty="0"/>
              <a:t> R. </a:t>
            </a:r>
            <a:r>
              <a:rPr lang="sk-SK" dirty="0" err="1"/>
              <a:t>Biden</a:t>
            </a:r>
            <a:r>
              <a:rPr lang="sk-SK" dirty="0"/>
              <a:t> Sr.</a:t>
            </a:r>
            <a:r>
              <a:rPr lang="en-GB" dirty="0"/>
              <a:t> and Catherine Eugenia Finnegan were parents of another 3 children Francis W. Biden, Valerie Biden and James Brian Biden</a:t>
            </a:r>
          </a:p>
          <a:p>
            <a:r>
              <a:rPr lang="en-GB" dirty="0"/>
              <a:t>Catherine died on January 8 2010 and even Barack Obama came on her funeral</a:t>
            </a:r>
          </a:p>
          <a:p>
            <a:r>
              <a:rPr lang="sk-SK" dirty="0" err="1"/>
              <a:t>Joseph</a:t>
            </a:r>
            <a:r>
              <a:rPr lang="sk-SK" dirty="0"/>
              <a:t> R. </a:t>
            </a:r>
            <a:r>
              <a:rPr lang="sk-SK" dirty="0" err="1"/>
              <a:t>Biden</a:t>
            </a:r>
            <a:r>
              <a:rPr lang="sk-SK" dirty="0"/>
              <a:t> Sr.</a:t>
            </a:r>
            <a:r>
              <a:rPr lang="en-GB" dirty="0"/>
              <a:t> passed away September 2 2002 when he was 87 years old</a:t>
            </a:r>
          </a:p>
        </p:txBody>
      </p:sp>
      <p:pic>
        <p:nvPicPr>
          <p:cNvPr id="8196" name="Picture 4" descr="2020 presidential election: Joe Biden's family connection to York, Pa.">
            <a:extLst>
              <a:ext uri="{FF2B5EF4-FFF2-40B4-BE49-F238E27FC236}">
                <a16:creationId xmlns:a16="http://schemas.microsoft.com/office/drawing/2014/main" id="{CFF53D4D-2F50-4271-BB12-1DD385FA0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79036"/>
            <a:ext cx="4206059" cy="23694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atherine E. F. Biden, Mother of the Vice President, Is Dead at 92 - The  New York Times">
            <a:extLst>
              <a:ext uri="{FF2B5EF4-FFF2-40B4-BE49-F238E27FC236}">
                <a16:creationId xmlns:a16="http://schemas.microsoft.com/office/drawing/2014/main" id="{7D56E60F-D79B-4543-A464-F918FBB6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166" y="3977197"/>
            <a:ext cx="2083577" cy="26712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Return of the Trump-Obama Feud | The Nation">
            <a:extLst>
              <a:ext uri="{FF2B5EF4-FFF2-40B4-BE49-F238E27FC236}">
                <a16:creationId xmlns:a16="http://schemas.microsoft.com/office/drawing/2014/main" id="{504924E4-7496-43D2-89FA-9766B214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71" y="4279036"/>
            <a:ext cx="3093711" cy="19485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50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17B5D-2A93-475A-A01E-7E1D15BD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facts about Joe Biden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77ABEB-80F5-45A5-B87B-B4CFF84B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38" y="2024109"/>
            <a:ext cx="9649060" cy="337201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When he was a child he had a stutter and other kids called him bye-bye when he attempted to say his last name</a:t>
            </a:r>
          </a:p>
          <a:p>
            <a:r>
              <a:rPr lang="en-GB" dirty="0"/>
              <a:t>Joe Biden lost his wife and daughter in car accident in 1972</a:t>
            </a:r>
          </a:p>
          <a:p>
            <a:r>
              <a:rPr lang="en-GB" dirty="0"/>
              <a:t>His son Beau Biden died of brain cancer in 2015 that’s why he didn’t participate in the elections in 2016</a:t>
            </a:r>
          </a:p>
          <a:p>
            <a:r>
              <a:rPr lang="en-GB" dirty="0"/>
              <a:t>Biden is the 46</a:t>
            </a:r>
            <a:r>
              <a:rPr lang="en-GB" baseline="30000" dirty="0"/>
              <a:t>th</a:t>
            </a:r>
            <a:r>
              <a:rPr lang="en-GB" dirty="0"/>
              <a:t> president of United States and at the same time the oldest president</a:t>
            </a:r>
          </a:p>
          <a:p>
            <a:r>
              <a:rPr lang="en-GB" dirty="0"/>
              <a:t>He was drafted for the Vietnam war but failed the medical test because of his asthma </a:t>
            </a:r>
          </a:p>
          <a:p>
            <a:r>
              <a:rPr lang="sk-SK" dirty="0"/>
              <a:t>On </a:t>
            </a:r>
            <a:r>
              <a:rPr lang="sk-SK" dirty="0" err="1"/>
              <a:t>twitter</a:t>
            </a:r>
            <a:r>
              <a:rPr lang="sk-SK" dirty="0"/>
              <a:t> </a:t>
            </a:r>
            <a:r>
              <a:rPr lang="en-GB" dirty="0"/>
              <a:t>he </a:t>
            </a:r>
            <a:r>
              <a:rPr lang="sk-SK" dirty="0"/>
              <a:t>has </a:t>
            </a:r>
            <a:r>
              <a:rPr lang="sk-SK" dirty="0" err="1"/>
              <a:t>his</a:t>
            </a:r>
            <a:r>
              <a:rPr lang="sk-SK" dirty="0"/>
              <a:t> </a:t>
            </a:r>
            <a:r>
              <a:rPr lang="sk-SK" dirty="0" err="1"/>
              <a:t>fanbase</a:t>
            </a:r>
            <a:r>
              <a:rPr lang="sk-SK" dirty="0"/>
              <a:t> </a:t>
            </a:r>
            <a:r>
              <a:rPr lang="sk-SK" dirty="0" err="1"/>
              <a:t>too</a:t>
            </a:r>
            <a:r>
              <a:rPr lang="sk-SK" dirty="0"/>
              <a:t>. </a:t>
            </a:r>
            <a:r>
              <a:rPr lang="en-GB" dirty="0"/>
              <a:t>He has over 18 million followers.</a:t>
            </a:r>
            <a:endParaRPr lang="sk-SK" dirty="0"/>
          </a:p>
          <a:p>
            <a:r>
              <a:rPr lang="en-GB" dirty="0"/>
              <a:t>Back in 2016 in interview he said: “My name is Joe Biden and I love ice cream.” He added: “I don’t drink. I don’t smoke. But I eat lot of ice cream.”</a:t>
            </a:r>
          </a:p>
          <a:p>
            <a:r>
              <a:rPr lang="en-GB" dirty="0"/>
              <a:t> </a:t>
            </a:r>
          </a:p>
          <a:p>
            <a:endParaRPr lang="sk-SK" dirty="0"/>
          </a:p>
        </p:txBody>
      </p:sp>
      <p:pic>
        <p:nvPicPr>
          <p:cNvPr id="9218" name="Picture 2" descr="President Obama's Funeral Eulogy for Beau Biden - The Atlantic">
            <a:extLst>
              <a:ext uri="{FF2B5EF4-FFF2-40B4-BE49-F238E27FC236}">
                <a16:creationId xmlns:a16="http://schemas.microsoft.com/office/drawing/2014/main" id="{6863FEAB-31DB-4712-9C4E-28FF3989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67" y="4927107"/>
            <a:ext cx="3321856" cy="18685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eau Biden - Wikipedia">
            <a:extLst>
              <a:ext uri="{FF2B5EF4-FFF2-40B4-BE49-F238E27FC236}">
                <a16:creationId xmlns:a16="http://schemas.microsoft.com/office/drawing/2014/main" id="{A3FF884E-59ED-46C9-A088-91FBF351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04" y="4584860"/>
            <a:ext cx="962359" cy="13429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21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etropola">
  <a:themeElements>
    <a:clrScheme name="Metropola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TM03457491[[fn=Metropola]]</Template>
  <TotalTime>730</TotalTime>
  <Words>616</Words>
  <Application>Microsoft Office PowerPoint</Application>
  <PresentationFormat>Širokouhlá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Metropola</vt:lpstr>
      <vt:lpstr>Trump vs Biden</vt:lpstr>
      <vt:lpstr>Basic Facts about Donald Trump</vt:lpstr>
      <vt:lpstr>Early years of life</vt:lpstr>
      <vt:lpstr>Donalds parents and siblings </vt:lpstr>
      <vt:lpstr>Interesting facts about Donald Trump</vt:lpstr>
      <vt:lpstr>Basic facts about Joe Biden</vt:lpstr>
      <vt:lpstr>Early years of his life </vt:lpstr>
      <vt:lpstr>Joe Bidens parents and siblings </vt:lpstr>
      <vt:lpstr>Interesting facts about Joe Biden</vt:lpstr>
      <vt:lpstr>Thank you for your attention 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Trump vs Biden</dc:title>
  <dc:creator>Barbora Petroman</dc:creator>
  <cp:lastModifiedBy>gypy</cp:lastModifiedBy>
  <cp:revision>27</cp:revision>
  <dcterms:created xsi:type="dcterms:W3CDTF">2020-11-11T08:10:32Z</dcterms:created>
  <dcterms:modified xsi:type="dcterms:W3CDTF">2020-11-24T10:06:53Z</dcterms:modified>
</cp:coreProperties>
</file>