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BA9EB-0A15-4720-9DC7-25AC82307CA8}" v="373" dt="2020-03-26T10:01:44.182"/>
    <p1510:client id="{B989A8F1-D979-41D8-9AD0-8B6FF362FFF1}" v="497" dt="2020-03-24T19:42:37.340"/>
    <p1510:client id="{DC4E5D3E-21FA-465F-975C-77168715B019}" v="195" dt="2020-03-25T19:58:31.927"/>
    <p1510:client id="{FBDE43E9-DCE4-441C-B6B3-A9DAAE20476F}" v="42" dt="2020-03-26T18:19:28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8FF3A-9680-483A-894E-8CE1DD5FB99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019FB3-6812-43F9-B10B-F5AF3BD2F757}">
      <dgm:prSet/>
      <dgm:spPr/>
      <dgm:t>
        <a:bodyPr/>
        <a:lstStyle/>
        <a:p>
          <a:pPr rtl="0"/>
          <a:r>
            <a:rPr lang="sk-SK" b="0" dirty="0" err="1">
              <a:latin typeface="Calibri Light" panose="020F0302020204030204"/>
            </a:rPr>
            <a:t>Is</a:t>
          </a:r>
          <a:r>
            <a:rPr lang="sk-SK" b="0" dirty="0">
              <a:latin typeface="Calibri Light" panose="020F0302020204030204"/>
            </a:rPr>
            <a:t> </a:t>
          </a:r>
          <a:r>
            <a:rPr lang="sk-SK" b="0" dirty="0" err="1">
              <a:latin typeface="Calibri Light" panose="020F0302020204030204"/>
            </a:rPr>
            <a:t>worldwide</a:t>
          </a:r>
          <a:r>
            <a:rPr lang="sk-SK" b="0" dirty="0"/>
            <a:t> </a:t>
          </a:r>
          <a:r>
            <a:rPr lang="sk-SK" b="0" dirty="0" err="1"/>
            <a:t>epidemic</a:t>
          </a:r>
          <a:r>
            <a:rPr lang="sk-SK" b="0" dirty="0"/>
            <a:t> (</a:t>
          </a:r>
          <a:r>
            <a:rPr lang="sk-SK" b="0" dirty="0" err="1"/>
            <a:t>all</a:t>
          </a:r>
          <a:r>
            <a:rPr lang="sk-SK" b="0" dirty="0"/>
            <a:t> </a:t>
          </a:r>
          <a:r>
            <a:rPr lang="sk-SK" b="0" dirty="0" err="1"/>
            <a:t>continents</a:t>
          </a:r>
          <a:r>
            <a:rPr lang="sk-SK" b="0" dirty="0"/>
            <a:t>)- </a:t>
          </a:r>
          <a:r>
            <a:rPr lang="sk-SK" b="0" dirty="0" err="1"/>
            <a:t>but</a:t>
          </a:r>
          <a:r>
            <a:rPr lang="sk-SK" b="0" dirty="0"/>
            <a:t> </a:t>
          </a:r>
          <a:r>
            <a:rPr lang="sk-SK" b="0" dirty="0" err="1"/>
            <a:t>there</a:t>
          </a:r>
          <a:r>
            <a:rPr lang="sk-SK" b="0" dirty="0"/>
            <a:t> </a:t>
          </a:r>
          <a:r>
            <a:rPr lang="sk-SK" b="0" dirty="0" err="1"/>
            <a:t>can</a:t>
          </a:r>
          <a:r>
            <a:rPr lang="sk-SK" b="0" dirty="0"/>
            <a:t> </a:t>
          </a:r>
          <a:r>
            <a:rPr lang="sk-SK" b="0" dirty="0" err="1"/>
            <a:t>be</a:t>
          </a:r>
          <a:r>
            <a:rPr lang="sk-SK" b="0" dirty="0"/>
            <a:t> </a:t>
          </a:r>
          <a:r>
            <a:rPr lang="sk-SK" b="0" dirty="0" err="1"/>
            <a:t>rare</a:t>
          </a:r>
          <a:r>
            <a:rPr lang="sk-SK" b="0" dirty="0"/>
            <a:t> </a:t>
          </a:r>
          <a:r>
            <a:rPr lang="sk-SK" b="0" dirty="0" err="1"/>
            <a:t>regions</a:t>
          </a:r>
          <a:r>
            <a:rPr lang="sk-SK" b="0" dirty="0"/>
            <a:t> </a:t>
          </a:r>
          <a:r>
            <a:rPr lang="sk-SK" b="0" dirty="0" err="1"/>
            <a:t>unaffected</a:t>
          </a:r>
          <a:r>
            <a:rPr lang="sk-SK" b="0" dirty="0"/>
            <a:t> by </a:t>
          </a:r>
          <a:r>
            <a:rPr lang="sk-SK" b="0" dirty="0" err="1"/>
            <a:t>disease</a:t>
          </a:r>
          <a:r>
            <a:rPr lang="sk-SK" b="0" dirty="0"/>
            <a:t> (</a:t>
          </a:r>
          <a:r>
            <a:rPr lang="sk-SK" b="0" dirty="0" err="1"/>
            <a:t>islands</a:t>
          </a:r>
          <a:r>
            <a:rPr lang="sk-SK" b="0" dirty="0"/>
            <a:t>, </a:t>
          </a:r>
          <a:r>
            <a:rPr lang="sk-SK" b="0" dirty="0" err="1"/>
            <a:t>rain</a:t>
          </a:r>
          <a:r>
            <a:rPr lang="sk-SK" b="0" dirty="0"/>
            <a:t> </a:t>
          </a:r>
          <a:r>
            <a:rPr lang="sk-SK" b="0" dirty="0" err="1"/>
            <a:t>forrests</a:t>
          </a:r>
          <a:r>
            <a:rPr lang="sk-SK" b="0" dirty="0"/>
            <a:t>,...)</a:t>
          </a:r>
          <a:endParaRPr lang="en-US" b="0" dirty="0"/>
        </a:p>
      </dgm:t>
    </dgm:pt>
    <dgm:pt modelId="{EFB8958E-1AE1-4B68-A6B4-D59C371A5C97}" type="parTrans" cxnId="{D79E877C-65AB-470F-8DB2-D90DE205F192}">
      <dgm:prSet/>
      <dgm:spPr/>
      <dgm:t>
        <a:bodyPr/>
        <a:lstStyle/>
        <a:p>
          <a:endParaRPr lang="en-US"/>
        </a:p>
      </dgm:t>
    </dgm:pt>
    <dgm:pt modelId="{4342D9DD-9BC8-410C-A32A-13231E271235}" type="sibTrans" cxnId="{D79E877C-65AB-470F-8DB2-D90DE205F192}">
      <dgm:prSet/>
      <dgm:spPr/>
      <dgm:t>
        <a:bodyPr/>
        <a:lstStyle/>
        <a:p>
          <a:endParaRPr lang="en-US"/>
        </a:p>
      </dgm:t>
    </dgm:pt>
    <dgm:pt modelId="{520A9CC8-B088-4D65-975E-4274A75358B8}">
      <dgm:prSet/>
      <dgm:spPr/>
      <dgm:t>
        <a:bodyPr/>
        <a:lstStyle/>
        <a:p>
          <a:r>
            <a:rPr lang="sk-SK" b="0" dirty="0" err="1"/>
            <a:t>It</a:t>
          </a:r>
          <a:r>
            <a:rPr lang="sk-SK" b="0" dirty="0"/>
            <a:t> </a:t>
          </a:r>
          <a:r>
            <a:rPr lang="sk-SK" b="0" dirty="0" err="1"/>
            <a:t>is</a:t>
          </a:r>
          <a:r>
            <a:rPr lang="sk-SK" b="0" dirty="0"/>
            <a:t> </a:t>
          </a:r>
          <a:r>
            <a:rPr lang="sk-SK" b="0" dirty="0" err="1"/>
            <a:t>mostly</a:t>
          </a:r>
          <a:r>
            <a:rPr lang="sk-SK" b="0" dirty="0"/>
            <a:t> spred by </a:t>
          </a:r>
          <a:r>
            <a:rPr lang="sk-SK" b="0" dirty="0" err="1"/>
            <a:t>air</a:t>
          </a:r>
          <a:r>
            <a:rPr lang="sk-SK" b="0" dirty="0"/>
            <a:t> </a:t>
          </a:r>
          <a:r>
            <a:rPr lang="sk-SK" b="0" dirty="0" err="1"/>
            <a:t>traffic</a:t>
          </a:r>
          <a:endParaRPr lang="en-US" b="0" dirty="0"/>
        </a:p>
      </dgm:t>
    </dgm:pt>
    <dgm:pt modelId="{390A2828-1589-4E96-ADAC-27906E75EEBF}" type="parTrans" cxnId="{37D57C03-807E-4ACC-86C0-C6CE7B26E237}">
      <dgm:prSet/>
      <dgm:spPr/>
      <dgm:t>
        <a:bodyPr/>
        <a:lstStyle/>
        <a:p>
          <a:endParaRPr lang="en-US"/>
        </a:p>
      </dgm:t>
    </dgm:pt>
    <dgm:pt modelId="{B5DCDC8B-86FE-4F68-AE4E-5C7924476F64}" type="sibTrans" cxnId="{37D57C03-807E-4ACC-86C0-C6CE7B26E237}">
      <dgm:prSet/>
      <dgm:spPr/>
      <dgm:t>
        <a:bodyPr/>
        <a:lstStyle/>
        <a:p>
          <a:endParaRPr lang="en-US"/>
        </a:p>
      </dgm:t>
    </dgm:pt>
    <dgm:pt modelId="{FF9B13E4-094E-4913-9512-9C5BF22D9E9D}">
      <dgm:prSet/>
      <dgm:spPr/>
      <dgm:t>
        <a:bodyPr/>
        <a:lstStyle/>
        <a:p>
          <a:r>
            <a:rPr lang="sk-SK" b="0" dirty="0" err="1"/>
            <a:t>It</a:t>
          </a:r>
          <a:r>
            <a:rPr lang="sk-SK" b="0" dirty="0"/>
            <a:t> </a:t>
          </a:r>
          <a:r>
            <a:rPr lang="sk-SK" b="0" dirty="0" err="1"/>
            <a:t>must</a:t>
          </a:r>
          <a:r>
            <a:rPr lang="sk-SK" b="0" dirty="0"/>
            <a:t> </a:t>
          </a:r>
          <a:r>
            <a:rPr lang="sk-SK" b="0" dirty="0" err="1"/>
            <a:t>be</a:t>
          </a:r>
          <a:r>
            <a:rPr lang="sk-SK" b="0" dirty="0"/>
            <a:t> </a:t>
          </a:r>
          <a:r>
            <a:rPr lang="sk-SK" b="0" dirty="0" err="1"/>
            <a:t>infectious</a:t>
          </a:r>
          <a:endParaRPr lang="en-US" b="0" dirty="0"/>
        </a:p>
      </dgm:t>
    </dgm:pt>
    <dgm:pt modelId="{B24279BB-8614-46EF-B28D-D621F7D6D5B6}" type="parTrans" cxnId="{3248F7C1-C218-44AC-B88E-B623EA6D226E}">
      <dgm:prSet/>
      <dgm:spPr/>
      <dgm:t>
        <a:bodyPr/>
        <a:lstStyle/>
        <a:p>
          <a:endParaRPr lang="en-US"/>
        </a:p>
      </dgm:t>
    </dgm:pt>
    <dgm:pt modelId="{C29205BB-BF0B-44C4-A06D-4AD292AB8F81}" type="sibTrans" cxnId="{3248F7C1-C218-44AC-B88E-B623EA6D226E}">
      <dgm:prSet/>
      <dgm:spPr/>
      <dgm:t>
        <a:bodyPr/>
        <a:lstStyle/>
        <a:p>
          <a:endParaRPr lang="en-US"/>
        </a:p>
      </dgm:t>
    </dgm:pt>
    <dgm:pt modelId="{FF3A6DA3-2D35-4C90-93FC-1EF64458CEF7}">
      <dgm:prSet/>
      <dgm:spPr/>
      <dgm:t>
        <a:bodyPr/>
        <a:lstStyle/>
        <a:p>
          <a:r>
            <a:rPr lang="sk-SK" b="0" dirty="0" err="1"/>
            <a:t>Pandemics</a:t>
          </a:r>
          <a:r>
            <a:rPr lang="sk-SK" b="0" dirty="0"/>
            <a:t> </a:t>
          </a:r>
          <a:r>
            <a:rPr lang="sk-SK" b="0" dirty="0" err="1"/>
            <a:t>can</a:t>
          </a:r>
          <a:r>
            <a:rPr lang="sk-SK" b="0" dirty="0"/>
            <a:t> </a:t>
          </a:r>
          <a:r>
            <a:rPr lang="sk-SK" b="0" dirty="0" err="1"/>
            <a:t>also</a:t>
          </a:r>
          <a:r>
            <a:rPr lang="sk-SK" b="0" dirty="0"/>
            <a:t> </a:t>
          </a:r>
          <a:r>
            <a:rPr lang="sk-SK" b="0" dirty="0" err="1"/>
            <a:t>occur</a:t>
          </a:r>
          <a:r>
            <a:rPr lang="sk-SK" b="0" dirty="0"/>
            <a:t> in </a:t>
          </a:r>
          <a:r>
            <a:rPr lang="sk-SK" b="0" dirty="0" err="1"/>
            <a:t>important</a:t>
          </a:r>
          <a:r>
            <a:rPr lang="sk-SK" b="0" dirty="0"/>
            <a:t> </a:t>
          </a:r>
          <a:r>
            <a:rPr lang="sk-SK" b="0" dirty="0" err="1"/>
            <a:t>agricultural</a:t>
          </a:r>
          <a:r>
            <a:rPr lang="sk-SK" b="0" dirty="0"/>
            <a:t> </a:t>
          </a:r>
          <a:r>
            <a:rPr lang="sk-SK" b="0" dirty="0" err="1"/>
            <a:t>organisms</a:t>
          </a:r>
          <a:endParaRPr lang="en-US" b="0" dirty="0"/>
        </a:p>
      </dgm:t>
    </dgm:pt>
    <dgm:pt modelId="{2F32A1F6-DAC3-4E7B-A3E7-37AE254A5220}" type="parTrans" cxnId="{77296E71-BB73-4E85-8F2A-F3589BEB28FB}">
      <dgm:prSet/>
      <dgm:spPr/>
      <dgm:t>
        <a:bodyPr/>
        <a:lstStyle/>
        <a:p>
          <a:endParaRPr lang="en-US"/>
        </a:p>
      </dgm:t>
    </dgm:pt>
    <dgm:pt modelId="{F25B4289-2F22-4241-8882-1C656C33A1D6}" type="sibTrans" cxnId="{77296E71-BB73-4E85-8F2A-F3589BEB28FB}">
      <dgm:prSet/>
      <dgm:spPr/>
      <dgm:t>
        <a:bodyPr/>
        <a:lstStyle/>
        <a:p>
          <a:endParaRPr lang="en-US"/>
        </a:p>
      </dgm:t>
    </dgm:pt>
    <dgm:pt modelId="{86995439-5F4D-41A7-B267-8B1EF3A63028}" type="pres">
      <dgm:prSet presAssocID="{41E8FF3A-9680-483A-894E-8CE1DD5FB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A275457-D8CF-4470-BBCB-E7240D37BD3D}" type="pres">
      <dgm:prSet presAssocID="{F6019FB3-6812-43F9-B10B-F5AF3BD2F75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B5E666-8536-4D47-9AA6-AB8B8EE82201}" type="pres">
      <dgm:prSet presAssocID="{4342D9DD-9BC8-410C-A32A-13231E271235}" presName="spacer" presStyleCnt="0"/>
      <dgm:spPr/>
    </dgm:pt>
    <dgm:pt modelId="{735ACEFE-FA9B-47EA-B435-8A4A6BA07E6A}" type="pres">
      <dgm:prSet presAssocID="{520A9CC8-B088-4D65-975E-4274A75358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7D951E-8CB8-4391-9E6B-848EEDEB75D7}" type="pres">
      <dgm:prSet presAssocID="{B5DCDC8B-86FE-4F68-AE4E-5C7924476F64}" presName="spacer" presStyleCnt="0"/>
      <dgm:spPr/>
    </dgm:pt>
    <dgm:pt modelId="{A7C628CF-AF15-43BF-95C5-67AEB24B2DC6}" type="pres">
      <dgm:prSet presAssocID="{FF9B13E4-094E-4913-9512-9C5BF22D9E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B06F0B-C28A-40AC-A9D0-811CEBA22264}" type="pres">
      <dgm:prSet presAssocID="{C29205BB-BF0B-44C4-A06D-4AD292AB8F81}" presName="spacer" presStyleCnt="0"/>
      <dgm:spPr/>
    </dgm:pt>
    <dgm:pt modelId="{A11EB184-8047-47B5-A32C-D26539005083}" type="pres">
      <dgm:prSet presAssocID="{FF3A6DA3-2D35-4C90-93FC-1EF64458CE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37E63D-FEFE-446D-8E4F-B9BAF21E3568}" type="presOf" srcId="{520A9CC8-B088-4D65-975E-4274A75358B8}" destId="{735ACEFE-FA9B-47EA-B435-8A4A6BA07E6A}" srcOrd="0" destOrd="0" presId="urn:microsoft.com/office/officeart/2005/8/layout/vList2"/>
    <dgm:cxn modelId="{030AFB12-47F6-4DD1-BA68-7B2C8BA4C6B7}" type="presOf" srcId="{FF3A6DA3-2D35-4C90-93FC-1EF64458CEF7}" destId="{A11EB184-8047-47B5-A32C-D26539005083}" srcOrd="0" destOrd="0" presId="urn:microsoft.com/office/officeart/2005/8/layout/vList2"/>
    <dgm:cxn modelId="{37D57C03-807E-4ACC-86C0-C6CE7B26E237}" srcId="{41E8FF3A-9680-483A-894E-8CE1DD5FB995}" destId="{520A9CC8-B088-4D65-975E-4274A75358B8}" srcOrd="1" destOrd="0" parTransId="{390A2828-1589-4E96-ADAC-27906E75EEBF}" sibTransId="{B5DCDC8B-86FE-4F68-AE4E-5C7924476F64}"/>
    <dgm:cxn modelId="{6B8F78C9-C4A3-4E11-BA57-44B0C80871FE}" type="presOf" srcId="{F6019FB3-6812-43F9-B10B-F5AF3BD2F757}" destId="{CA275457-D8CF-4470-BBCB-E7240D37BD3D}" srcOrd="0" destOrd="0" presId="urn:microsoft.com/office/officeart/2005/8/layout/vList2"/>
    <dgm:cxn modelId="{77296E71-BB73-4E85-8F2A-F3589BEB28FB}" srcId="{41E8FF3A-9680-483A-894E-8CE1DD5FB995}" destId="{FF3A6DA3-2D35-4C90-93FC-1EF64458CEF7}" srcOrd="3" destOrd="0" parTransId="{2F32A1F6-DAC3-4E7B-A3E7-37AE254A5220}" sibTransId="{F25B4289-2F22-4241-8882-1C656C33A1D6}"/>
    <dgm:cxn modelId="{D79E877C-65AB-470F-8DB2-D90DE205F192}" srcId="{41E8FF3A-9680-483A-894E-8CE1DD5FB995}" destId="{F6019FB3-6812-43F9-B10B-F5AF3BD2F757}" srcOrd="0" destOrd="0" parTransId="{EFB8958E-1AE1-4B68-A6B4-D59C371A5C97}" sibTransId="{4342D9DD-9BC8-410C-A32A-13231E271235}"/>
    <dgm:cxn modelId="{3248F7C1-C218-44AC-B88E-B623EA6D226E}" srcId="{41E8FF3A-9680-483A-894E-8CE1DD5FB995}" destId="{FF9B13E4-094E-4913-9512-9C5BF22D9E9D}" srcOrd="2" destOrd="0" parTransId="{B24279BB-8614-46EF-B28D-D621F7D6D5B6}" sibTransId="{C29205BB-BF0B-44C4-A06D-4AD292AB8F81}"/>
    <dgm:cxn modelId="{61478AF2-B3A1-4EBF-B71C-1D2CE3A495FD}" type="presOf" srcId="{41E8FF3A-9680-483A-894E-8CE1DD5FB995}" destId="{86995439-5F4D-41A7-B267-8B1EF3A63028}" srcOrd="0" destOrd="0" presId="urn:microsoft.com/office/officeart/2005/8/layout/vList2"/>
    <dgm:cxn modelId="{852ED184-9697-4072-8937-402A71A1CA36}" type="presOf" srcId="{FF9B13E4-094E-4913-9512-9C5BF22D9E9D}" destId="{A7C628CF-AF15-43BF-95C5-67AEB24B2DC6}" srcOrd="0" destOrd="0" presId="urn:microsoft.com/office/officeart/2005/8/layout/vList2"/>
    <dgm:cxn modelId="{1479E399-DC9A-488B-8838-E5FE52ADC31A}" type="presParOf" srcId="{86995439-5F4D-41A7-B267-8B1EF3A63028}" destId="{CA275457-D8CF-4470-BBCB-E7240D37BD3D}" srcOrd="0" destOrd="0" presId="urn:microsoft.com/office/officeart/2005/8/layout/vList2"/>
    <dgm:cxn modelId="{CBF0E10F-8EAE-4E9A-934C-D1E75D261623}" type="presParOf" srcId="{86995439-5F4D-41A7-B267-8B1EF3A63028}" destId="{92B5E666-8536-4D47-9AA6-AB8B8EE82201}" srcOrd="1" destOrd="0" presId="urn:microsoft.com/office/officeart/2005/8/layout/vList2"/>
    <dgm:cxn modelId="{986D7A6D-2A9A-49D0-917D-3334D7097B02}" type="presParOf" srcId="{86995439-5F4D-41A7-B267-8B1EF3A63028}" destId="{735ACEFE-FA9B-47EA-B435-8A4A6BA07E6A}" srcOrd="2" destOrd="0" presId="urn:microsoft.com/office/officeart/2005/8/layout/vList2"/>
    <dgm:cxn modelId="{E2AFD768-3216-4314-8419-2E13EC0615CF}" type="presParOf" srcId="{86995439-5F4D-41A7-B267-8B1EF3A63028}" destId="{437D951E-8CB8-4391-9E6B-848EEDEB75D7}" srcOrd="3" destOrd="0" presId="urn:microsoft.com/office/officeart/2005/8/layout/vList2"/>
    <dgm:cxn modelId="{EB407D5A-ACD7-4351-8F44-67BB107C3DAA}" type="presParOf" srcId="{86995439-5F4D-41A7-B267-8B1EF3A63028}" destId="{A7C628CF-AF15-43BF-95C5-67AEB24B2DC6}" srcOrd="4" destOrd="0" presId="urn:microsoft.com/office/officeart/2005/8/layout/vList2"/>
    <dgm:cxn modelId="{572FF872-8AA6-49FB-9C5A-E98F7DDF20E7}" type="presParOf" srcId="{86995439-5F4D-41A7-B267-8B1EF3A63028}" destId="{91B06F0B-C28A-40AC-A9D0-811CEBA22264}" srcOrd="5" destOrd="0" presId="urn:microsoft.com/office/officeart/2005/8/layout/vList2"/>
    <dgm:cxn modelId="{19EFF6F1-ED48-4FA5-A85C-3F77212777FA}" type="presParOf" srcId="{86995439-5F4D-41A7-B267-8B1EF3A63028}" destId="{A11EB184-8047-47B5-A32C-D265390050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33427-F83D-418E-A1D7-1B7E6C56B31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0508E2-217A-42BC-9858-80343D89D19D}">
      <dgm:prSet/>
      <dgm:spPr/>
      <dgm:t>
        <a:bodyPr/>
        <a:lstStyle/>
        <a:p>
          <a:r>
            <a:rPr lang="sk-SK"/>
            <a:t>is the rapid spread of disease to a large number of people in a given population within a short period of time (in excess of 15 cases per 100,000 people for two consecutive weeks is considered an epidemic)</a:t>
          </a:r>
          <a:endParaRPr lang="en-US"/>
        </a:p>
      </dgm:t>
    </dgm:pt>
    <dgm:pt modelId="{B0F748AC-A188-4BFB-B638-ADB741FD96F9}" type="parTrans" cxnId="{3B0CD0DD-ADE5-4AC0-8855-06C5D382B8E7}">
      <dgm:prSet/>
      <dgm:spPr/>
      <dgm:t>
        <a:bodyPr/>
        <a:lstStyle/>
        <a:p>
          <a:endParaRPr lang="en-US"/>
        </a:p>
      </dgm:t>
    </dgm:pt>
    <dgm:pt modelId="{E9EAFF3D-40B9-4E8E-B25B-ABEC19E4DE75}" type="sibTrans" cxnId="{3B0CD0DD-ADE5-4AC0-8855-06C5D382B8E7}">
      <dgm:prSet/>
      <dgm:spPr/>
      <dgm:t>
        <a:bodyPr/>
        <a:lstStyle/>
        <a:p>
          <a:endParaRPr lang="en-US"/>
        </a:p>
      </dgm:t>
    </dgm:pt>
    <dgm:pt modelId="{4BAC76ED-3A23-46F6-8C6D-77E20FEFF288}">
      <dgm:prSet/>
      <dgm:spPr/>
      <dgm:t>
        <a:bodyPr/>
        <a:lstStyle/>
        <a:p>
          <a:r>
            <a:rPr lang="sk-SK"/>
            <a:t>An epidemic may be restricted to one location; however, if it spreads to other countries or continents and affects a substantial number of people, it may be termed a pandemic</a:t>
          </a:r>
          <a:endParaRPr lang="en-US"/>
        </a:p>
      </dgm:t>
    </dgm:pt>
    <dgm:pt modelId="{439FB007-D585-4DA2-BC8C-1DF08CC3222D}" type="parTrans" cxnId="{000CC91D-2B2A-4241-AE9C-9787D1F62540}">
      <dgm:prSet/>
      <dgm:spPr/>
      <dgm:t>
        <a:bodyPr/>
        <a:lstStyle/>
        <a:p>
          <a:endParaRPr lang="en-US"/>
        </a:p>
      </dgm:t>
    </dgm:pt>
    <dgm:pt modelId="{A207787D-7660-4186-AB5E-E9A7FAE4147F}" type="sibTrans" cxnId="{000CC91D-2B2A-4241-AE9C-9787D1F62540}">
      <dgm:prSet/>
      <dgm:spPr/>
      <dgm:t>
        <a:bodyPr/>
        <a:lstStyle/>
        <a:p>
          <a:endParaRPr lang="en-US"/>
        </a:p>
      </dgm:t>
    </dgm:pt>
    <dgm:pt modelId="{CA73D5BB-89A8-4E13-8BBD-15E39F03EF83}">
      <dgm:prSet/>
      <dgm:spPr/>
      <dgm:t>
        <a:bodyPr/>
        <a:lstStyle/>
        <a:p>
          <a:r>
            <a:rPr lang="sk-SK"/>
            <a:t>A few cases of a very rare disease may be classified as an epidemic, while many cases of a common disease (such as the common cold) would not</a:t>
          </a:r>
          <a:endParaRPr lang="en-US"/>
        </a:p>
      </dgm:t>
    </dgm:pt>
    <dgm:pt modelId="{120795C1-1645-4168-ADFA-708CFA4663A6}" type="parTrans" cxnId="{06EF3ED5-C866-4C16-A3B5-8E10558A9201}">
      <dgm:prSet/>
      <dgm:spPr/>
      <dgm:t>
        <a:bodyPr/>
        <a:lstStyle/>
        <a:p>
          <a:endParaRPr lang="en-US"/>
        </a:p>
      </dgm:t>
    </dgm:pt>
    <dgm:pt modelId="{8C3C9930-57B6-4031-9646-B20064CE8A35}" type="sibTrans" cxnId="{06EF3ED5-C866-4C16-A3B5-8E10558A9201}">
      <dgm:prSet/>
      <dgm:spPr/>
      <dgm:t>
        <a:bodyPr/>
        <a:lstStyle/>
        <a:p>
          <a:endParaRPr lang="en-US"/>
        </a:p>
      </dgm:t>
    </dgm:pt>
    <dgm:pt modelId="{1FD69D35-B87A-4221-80A9-A041F4E5FFC9}" type="pres">
      <dgm:prSet presAssocID="{06C33427-F83D-418E-A1D7-1B7E6C56B3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B8949B-DF56-4293-8817-5C6B0FBE86E1}" type="pres">
      <dgm:prSet presAssocID="{4F0508E2-217A-42BC-9858-80343D89D1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4FD5B5-FFD8-4CCE-B740-C46C662779CA}" type="pres">
      <dgm:prSet presAssocID="{E9EAFF3D-40B9-4E8E-B25B-ABEC19E4DE75}" presName="spacer" presStyleCnt="0"/>
      <dgm:spPr/>
    </dgm:pt>
    <dgm:pt modelId="{0EDAB9F0-87A3-4A83-8FE8-BEA19EB6B855}" type="pres">
      <dgm:prSet presAssocID="{4BAC76ED-3A23-46F6-8C6D-77E20FEFF2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BB4215-75ED-4C00-8A63-8DD31637AFBE}" type="pres">
      <dgm:prSet presAssocID="{A207787D-7660-4186-AB5E-E9A7FAE4147F}" presName="spacer" presStyleCnt="0"/>
      <dgm:spPr/>
    </dgm:pt>
    <dgm:pt modelId="{9D1D9DB6-12B0-45DB-9263-449CD13449A3}" type="pres">
      <dgm:prSet presAssocID="{CA73D5BB-89A8-4E13-8BBD-15E39F03EF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8786FC-0985-48E4-828B-CA83CC1C4CF4}" type="presOf" srcId="{06C33427-F83D-418E-A1D7-1B7E6C56B31E}" destId="{1FD69D35-B87A-4221-80A9-A041F4E5FFC9}" srcOrd="0" destOrd="0" presId="urn:microsoft.com/office/officeart/2005/8/layout/vList2"/>
    <dgm:cxn modelId="{22815CBE-5914-4756-98F6-5884CF518C65}" type="presOf" srcId="{4BAC76ED-3A23-46F6-8C6D-77E20FEFF288}" destId="{0EDAB9F0-87A3-4A83-8FE8-BEA19EB6B855}" srcOrd="0" destOrd="0" presId="urn:microsoft.com/office/officeart/2005/8/layout/vList2"/>
    <dgm:cxn modelId="{000CC91D-2B2A-4241-AE9C-9787D1F62540}" srcId="{06C33427-F83D-418E-A1D7-1B7E6C56B31E}" destId="{4BAC76ED-3A23-46F6-8C6D-77E20FEFF288}" srcOrd="1" destOrd="0" parTransId="{439FB007-D585-4DA2-BC8C-1DF08CC3222D}" sibTransId="{A207787D-7660-4186-AB5E-E9A7FAE4147F}"/>
    <dgm:cxn modelId="{3B0CD0DD-ADE5-4AC0-8855-06C5D382B8E7}" srcId="{06C33427-F83D-418E-A1D7-1B7E6C56B31E}" destId="{4F0508E2-217A-42BC-9858-80343D89D19D}" srcOrd="0" destOrd="0" parTransId="{B0F748AC-A188-4BFB-B638-ADB741FD96F9}" sibTransId="{E9EAFF3D-40B9-4E8E-B25B-ABEC19E4DE75}"/>
    <dgm:cxn modelId="{192A9D63-6357-4237-9F9D-74376B4A2BD9}" type="presOf" srcId="{CA73D5BB-89A8-4E13-8BBD-15E39F03EF83}" destId="{9D1D9DB6-12B0-45DB-9263-449CD13449A3}" srcOrd="0" destOrd="0" presId="urn:microsoft.com/office/officeart/2005/8/layout/vList2"/>
    <dgm:cxn modelId="{06EF3ED5-C866-4C16-A3B5-8E10558A9201}" srcId="{06C33427-F83D-418E-A1D7-1B7E6C56B31E}" destId="{CA73D5BB-89A8-4E13-8BBD-15E39F03EF83}" srcOrd="2" destOrd="0" parTransId="{120795C1-1645-4168-ADFA-708CFA4663A6}" sibTransId="{8C3C9930-57B6-4031-9646-B20064CE8A35}"/>
    <dgm:cxn modelId="{75BC822F-A2FE-430A-B6F1-A54B0AF529A9}" type="presOf" srcId="{4F0508E2-217A-42BC-9858-80343D89D19D}" destId="{14B8949B-DF56-4293-8817-5C6B0FBE86E1}" srcOrd="0" destOrd="0" presId="urn:microsoft.com/office/officeart/2005/8/layout/vList2"/>
    <dgm:cxn modelId="{2B499A83-FF5D-408C-8A13-9AEE1DC229DE}" type="presParOf" srcId="{1FD69D35-B87A-4221-80A9-A041F4E5FFC9}" destId="{14B8949B-DF56-4293-8817-5C6B0FBE86E1}" srcOrd="0" destOrd="0" presId="urn:microsoft.com/office/officeart/2005/8/layout/vList2"/>
    <dgm:cxn modelId="{42255A40-5BA1-49CE-9FA3-C205FB228322}" type="presParOf" srcId="{1FD69D35-B87A-4221-80A9-A041F4E5FFC9}" destId="{5F4FD5B5-FFD8-4CCE-B740-C46C662779CA}" srcOrd="1" destOrd="0" presId="urn:microsoft.com/office/officeart/2005/8/layout/vList2"/>
    <dgm:cxn modelId="{9FEA0594-99C2-4270-A6D9-CE1FB699C0B0}" type="presParOf" srcId="{1FD69D35-B87A-4221-80A9-A041F4E5FFC9}" destId="{0EDAB9F0-87A3-4A83-8FE8-BEA19EB6B855}" srcOrd="2" destOrd="0" presId="urn:microsoft.com/office/officeart/2005/8/layout/vList2"/>
    <dgm:cxn modelId="{52A85441-4738-467D-819C-4D5088DCF219}" type="presParOf" srcId="{1FD69D35-B87A-4221-80A9-A041F4E5FFC9}" destId="{0ABB4215-75ED-4C00-8A63-8DD31637AFBE}" srcOrd="3" destOrd="0" presId="urn:microsoft.com/office/officeart/2005/8/layout/vList2"/>
    <dgm:cxn modelId="{A2B40FDE-4B55-4112-AEA4-1E54D9AF9A52}" type="presParOf" srcId="{1FD69D35-B87A-4221-80A9-A041F4E5FFC9}" destId="{9D1D9DB6-12B0-45DB-9263-449CD13449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76E93-1584-43D3-99BD-B17F68B4F92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330C20-DDA6-47F9-A6D6-48212FD99ABE}">
      <dgm:prSet/>
      <dgm:spPr/>
      <dgm:t>
        <a:bodyPr/>
        <a:lstStyle/>
        <a:p>
          <a:r>
            <a:rPr lang="sk-SK"/>
            <a:t>Increased virulence</a:t>
          </a:r>
          <a:endParaRPr lang="en-US"/>
        </a:p>
      </dgm:t>
    </dgm:pt>
    <dgm:pt modelId="{F23297EA-9EE6-41B0-9D23-639E6E67651C}" type="parTrans" cxnId="{E170FA97-07BA-44F5-8A7A-A1902A5CB4A5}">
      <dgm:prSet/>
      <dgm:spPr/>
      <dgm:t>
        <a:bodyPr/>
        <a:lstStyle/>
        <a:p>
          <a:endParaRPr lang="en-US"/>
        </a:p>
      </dgm:t>
    </dgm:pt>
    <dgm:pt modelId="{61DAF240-0906-4FAE-843C-FF760D1813C0}" type="sibTrans" cxnId="{E170FA97-07BA-44F5-8A7A-A1902A5CB4A5}">
      <dgm:prSet/>
      <dgm:spPr/>
      <dgm:t>
        <a:bodyPr/>
        <a:lstStyle/>
        <a:p>
          <a:endParaRPr lang="en-US"/>
        </a:p>
      </dgm:t>
    </dgm:pt>
    <dgm:pt modelId="{0B18E16F-BB90-4671-ACE0-C84715EF11AC}">
      <dgm:prSet/>
      <dgm:spPr/>
      <dgm:t>
        <a:bodyPr/>
        <a:lstStyle/>
        <a:p>
          <a:r>
            <a:rPr lang="sk-SK"/>
            <a:t>Changes in host susceptibility to the infectious agent</a:t>
          </a:r>
          <a:endParaRPr lang="en-US"/>
        </a:p>
      </dgm:t>
    </dgm:pt>
    <dgm:pt modelId="{221A9D41-90A0-4F53-8BB1-67E0E432A826}" type="parTrans" cxnId="{BA462842-29C5-4693-8974-9542259C9866}">
      <dgm:prSet/>
      <dgm:spPr/>
      <dgm:t>
        <a:bodyPr/>
        <a:lstStyle/>
        <a:p>
          <a:endParaRPr lang="en-US"/>
        </a:p>
      </dgm:t>
    </dgm:pt>
    <dgm:pt modelId="{BDCFDA94-C67D-413D-939B-6880C9FE7F09}" type="sibTrans" cxnId="{BA462842-29C5-4693-8974-9542259C9866}">
      <dgm:prSet/>
      <dgm:spPr/>
      <dgm:t>
        <a:bodyPr/>
        <a:lstStyle/>
        <a:p>
          <a:endParaRPr lang="en-US"/>
        </a:p>
      </dgm:t>
    </dgm:pt>
    <dgm:pt modelId="{95C46169-BA0B-4622-AC84-8745AC682410}">
      <dgm:prSet/>
      <dgm:spPr/>
      <dgm:t>
        <a:bodyPr/>
        <a:lstStyle/>
        <a:p>
          <a:r>
            <a:rPr lang="sk-SK"/>
            <a:t>genetic change in the pathogen</a:t>
          </a:r>
          <a:endParaRPr lang="en-US"/>
        </a:p>
      </dgm:t>
    </dgm:pt>
    <dgm:pt modelId="{310DD83A-264D-4E0E-A824-71FBE94F9578}" type="parTrans" cxnId="{B63DCE58-0C33-406D-9B4E-F37A36954598}">
      <dgm:prSet/>
      <dgm:spPr/>
      <dgm:t>
        <a:bodyPr/>
        <a:lstStyle/>
        <a:p>
          <a:endParaRPr lang="en-US"/>
        </a:p>
      </dgm:t>
    </dgm:pt>
    <dgm:pt modelId="{D51F9470-8BA2-4360-A7C1-7A2FF82993D3}" type="sibTrans" cxnId="{B63DCE58-0C33-406D-9B4E-F37A36954598}">
      <dgm:prSet/>
      <dgm:spPr/>
      <dgm:t>
        <a:bodyPr/>
        <a:lstStyle/>
        <a:p>
          <a:endParaRPr lang="en-US"/>
        </a:p>
      </dgm:t>
    </dgm:pt>
    <dgm:pt modelId="{2BC15C27-AA52-4535-889B-0DC3CBA03A42}">
      <dgm:prSet/>
      <dgm:spPr/>
      <dgm:t>
        <a:bodyPr/>
        <a:lstStyle/>
        <a:p>
          <a:r>
            <a:rPr lang="sk-SK"/>
            <a:t>change in the ecology</a:t>
          </a:r>
          <a:endParaRPr lang="en-US"/>
        </a:p>
      </dgm:t>
    </dgm:pt>
    <dgm:pt modelId="{EA296F30-33E3-4A5B-81AE-5B2100011DFA}" type="parTrans" cxnId="{912CBC7C-9B98-42C4-BE5B-EB2919C0BFC0}">
      <dgm:prSet/>
      <dgm:spPr/>
      <dgm:t>
        <a:bodyPr/>
        <a:lstStyle/>
        <a:p>
          <a:endParaRPr lang="en-US"/>
        </a:p>
      </dgm:t>
    </dgm:pt>
    <dgm:pt modelId="{3F428F8D-1B2F-45EC-9F65-052404C1004A}" type="sibTrans" cxnId="{912CBC7C-9B98-42C4-BE5B-EB2919C0BFC0}">
      <dgm:prSet/>
      <dgm:spPr/>
      <dgm:t>
        <a:bodyPr/>
        <a:lstStyle/>
        <a:p>
          <a:endParaRPr lang="en-US"/>
        </a:p>
      </dgm:t>
    </dgm:pt>
    <dgm:pt modelId="{ADCDE7AA-E612-43CC-9C36-B63DAB0B9E16}" type="pres">
      <dgm:prSet presAssocID="{1C976E93-1584-43D3-99BD-B17F68B4F9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BD428CE-D391-483F-BAA1-3F012812F05C}" type="pres">
      <dgm:prSet presAssocID="{E6330C20-DDA6-47F9-A6D6-48212FD99AB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ED7E62-3D1A-4FA7-85D6-67F407A95D07}" type="pres">
      <dgm:prSet presAssocID="{61DAF240-0906-4FAE-843C-FF760D1813C0}" presName="spacer" presStyleCnt="0"/>
      <dgm:spPr/>
    </dgm:pt>
    <dgm:pt modelId="{794F905A-03C0-4070-A91D-86BDFC59E21B}" type="pres">
      <dgm:prSet presAssocID="{0B18E16F-BB90-4671-ACE0-C84715EF11A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B00C7D-F6AB-49C5-8ACD-16CE7A58B576}" type="pres">
      <dgm:prSet presAssocID="{BDCFDA94-C67D-413D-939B-6880C9FE7F09}" presName="spacer" presStyleCnt="0"/>
      <dgm:spPr/>
    </dgm:pt>
    <dgm:pt modelId="{88F8FD4A-F5C8-47FF-82AF-A3C21E64FC13}" type="pres">
      <dgm:prSet presAssocID="{95C46169-BA0B-4622-AC84-8745AC68241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24AA0D-8D30-4548-B6A3-C8D2E31805E0}" type="pres">
      <dgm:prSet presAssocID="{D51F9470-8BA2-4360-A7C1-7A2FF82993D3}" presName="spacer" presStyleCnt="0"/>
      <dgm:spPr/>
    </dgm:pt>
    <dgm:pt modelId="{3E28F2BA-387B-4975-85DB-BB5DCD2A8A42}" type="pres">
      <dgm:prSet presAssocID="{2BC15C27-AA52-4535-889B-0DC3CBA03A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133BC7-1831-4C8E-A931-28B9B1F6F583}" type="presOf" srcId="{1C976E93-1584-43D3-99BD-B17F68B4F925}" destId="{ADCDE7AA-E612-43CC-9C36-B63DAB0B9E16}" srcOrd="0" destOrd="0" presId="urn:microsoft.com/office/officeart/2005/8/layout/vList2"/>
    <dgm:cxn modelId="{BA462842-29C5-4693-8974-9542259C9866}" srcId="{1C976E93-1584-43D3-99BD-B17F68B4F925}" destId="{0B18E16F-BB90-4671-ACE0-C84715EF11AC}" srcOrd="1" destOrd="0" parTransId="{221A9D41-90A0-4F53-8BB1-67E0E432A826}" sibTransId="{BDCFDA94-C67D-413D-939B-6880C9FE7F09}"/>
    <dgm:cxn modelId="{389C432A-14AF-4694-882A-70CB02147BC7}" type="presOf" srcId="{E6330C20-DDA6-47F9-A6D6-48212FD99ABE}" destId="{3BD428CE-D391-483F-BAA1-3F012812F05C}" srcOrd="0" destOrd="0" presId="urn:microsoft.com/office/officeart/2005/8/layout/vList2"/>
    <dgm:cxn modelId="{C182F750-8845-4ADF-9BE5-C7170A2481EF}" type="presOf" srcId="{2BC15C27-AA52-4535-889B-0DC3CBA03A42}" destId="{3E28F2BA-387B-4975-85DB-BB5DCD2A8A42}" srcOrd="0" destOrd="0" presId="urn:microsoft.com/office/officeart/2005/8/layout/vList2"/>
    <dgm:cxn modelId="{ADB92027-C824-4CCC-A134-0E8FE33BC758}" type="presOf" srcId="{95C46169-BA0B-4622-AC84-8745AC682410}" destId="{88F8FD4A-F5C8-47FF-82AF-A3C21E64FC13}" srcOrd="0" destOrd="0" presId="urn:microsoft.com/office/officeart/2005/8/layout/vList2"/>
    <dgm:cxn modelId="{B63DCE58-0C33-406D-9B4E-F37A36954598}" srcId="{1C976E93-1584-43D3-99BD-B17F68B4F925}" destId="{95C46169-BA0B-4622-AC84-8745AC682410}" srcOrd="2" destOrd="0" parTransId="{310DD83A-264D-4E0E-A824-71FBE94F9578}" sibTransId="{D51F9470-8BA2-4360-A7C1-7A2FF82993D3}"/>
    <dgm:cxn modelId="{912CBC7C-9B98-42C4-BE5B-EB2919C0BFC0}" srcId="{1C976E93-1584-43D3-99BD-B17F68B4F925}" destId="{2BC15C27-AA52-4535-889B-0DC3CBA03A42}" srcOrd="3" destOrd="0" parTransId="{EA296F30-33E3-4A5B-81AE-5B2100011DFA}" sibTransId="{3F428F8D-1B2F-45EC-9F65-052404C1004A}"/>
    <dgm:cxn modelId="{E170FA97-07BA-44F5-8A7A-A1902A5CB4A5}" srcId="{1C976E93-1584-43D3-99BD-B17F68B4F925}" destId="{E6330C20-DDA6-47F9-A6D6-48212FD99ABE}" srcOrd="0" destOrd="0" parTransId="{F23297EA-9EE6-41B0-9D23-639E6E67651C}" sibTransId="{61DAF240-0906-4FAE-843C-FF760D1813C0}"/>
    <dgm:cxn modelId="{FB47ABEC-E0BB-4ED1-B163-5A02B7235E9A}" type="presOf" srcId="{0B18E16F-BB90-4671-ACE0-C84715EF11AC}" destId="{794F905A-03C0-4070-A91D-86BDFC59E21B}" srcOrd="0" destOrd="0" presId="urn:microsoft.com/office/officeart/2005/8/layout/vList2"/>
    <dgm:cxn modelId="{3F8E71DE-29C5-4CC9-BB6F-14F4A1715CCA}" type="presParOf" srcId="{ADCDE7AA-E612-43CC-9C36-B63DAB0B9E16}" destId="{3BD428CE-D391-483F-BAA1-3F012812F05C}" srcOrd="0" destOrd="0" presId="urn:microsoft.com/office/officeart/2005/8/layout/vList2"/>
    <dgm:cxn modelId="{EAC89D85-4FFD-413C-BF08-29CD96938B7E}" type="presParOf" srcId="{ADCDE7AA-E612-43CC-9C36-B63DAB0B9E16}" destId="{52ED7E62-3D1A-4FA7-85D6-67F407A95D07}" srcOrd="1" destOrd="0" presId="urn:microsoft.com/office/officeart/2005/8/layout/vList2"/>
    <dgm:cxn modelId="{C6BE77FD-657D-447D-B1A1-DD949B0C3BB3}" type="presParOf" srcId="{ADCDE7AA-E612-43CC-9C36-B63DAB0B9E16}" destId="{794F905A-03C0-4070-A91D-86BDFC59E21B}" srcOrd="2" destOrd="0" presId="urn:microsoft.com/office/officeart/2005/8/layout/vList2"/>
    <dgm:cxn modelId="{6FEB7C70-DA51-41A5-BB51-BB3A3C4B417F}" type="presParOf" srcId="{ADCDE7AA-E612-43CC-9C36-B63DAB0B9E16}" destId="{70B00C7D-F6AB-49C5-8ACD-16CE7A58B576}" srcOrd="3" destOrd="0" presId="urn:microsoft.com/office/officeart/2005/8/layout/vList2"/>
    <dgm:cxn modelId="{673F1AC1-78E5-48FF-B0AF-7BFF7D793130}" type="presParOf" srcId="{ADCDE7AA-E612-43CC-9C36-B63DAB0B9E16}" destId="{88F8FD4A-F5C8-47FF-82AF-A3C21E64FC13}" srcOrd="4" destOrd="0" presId="urn:microsoft.com/office/officeart/2005/8/layout/vList2"/>
    <dgm:cxn modelId="{8C353199-CAFC-4400-8F57-6D87B1CB7C49}" type="presParOf" srcId="{ADCDE7AA-E612-43CC-9C36-B63DAB0B9E16}" destId="{9424AA0D-8D30-4548-B6A3-C8D2E31805E0}" srcOrd="5" destOrd="0" presId="urn:microsoft.com/office/officeart/2005/8/layout/vList2"/>
    <dgm:cxn modelId="{49D57C87-2221-4BAD-85DB-711030FD5914}" type="presParOf" srcId="{ADCDE7AA-E612-43CC-9C36-B63DAB0B9E16}" destId="{3E28F2BA-387B-4975-85DB-BB5DCD2A8A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75457-D8CF-4470-BBCB-E7240D37BD3D}">
      <dsp:nvSpPr>
        <dsp:cNvPr id="0" name=""/>
        <dsp:cNvSpPr/>
      </dsp:nvSpPr>
      <dsp:spPr>
        <a:xfrm>
          <a:off x="0" y="90871"/>
          <a:ext cx="6588691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b="0" kern="1200" dirty="0" err="1">
              <a:latin typeface="Calibri Light" panose="020F0302020204030204"/>
            </a:rPr>
            <a:t>Is</a:t>
          </a:r>
          <a:r>
            <a:rPr lang="sk-SK" sz="2500" b="0" kern="1200" dirty="0">
              <a:latin typeface="Calibri Light" panose="020F0302020204030204"/>
            </a:rPr>
            <a:t> </a:t>
          </a:r>
          <a:r>
            <a:rPr lang="sk-SK" sz="2500" b="0" kern="1200" dirty="0" err="1">
              <a:latin typeface="Calibri Light" panose="020F0302020204030204"/>
            </a:rPr>
            <a:t>worldwide</a:t>
          </a:r>
          <a:r>
            <a:rPr lang="sk-SK" sz="2500" b="0" kern="1200" dirty="0"/>
            <a:t> </a:t>
          </a:r>
          <a:r>
            <a:rPr lang="sk-SK" sz="2500" b="0" kern="1200" dirty="0" err="1"/>
            <a:t>epidemic</a:t>
          </a:r>
          <a:r>
            <a:rPr lang="sk-SK" sz="2500" b="0" kern="1200" dirty="0"/>
            <a:t> (</a:t>
          </a:r>
          <a:r>
            <a:rPr lang="sk-SK" sz="2500" b="0" kern="1200" dirty="0" err="1"/>
            <a:t>all</a:t>
          </a:r>
          <a:r>
            <a:rPr lang="sk-SK" sz="2500" b="0" kern="1200" dirty="0"/>
            <a:t> </a:t>
          </a:r>
          <a:r>
            <a:rPr lang="sk-SK" sz="2500" b="0" kern="1200" dirty="0" err="1"/>
            <a:t>continents</a:t>
          </a:r>
          <a:r>
            <a:rPr lang="sk-SK" sz="2500" b="0" kern="1200" dirty="0"/>
            <a:t>)- </a:t>
          </a:r>
          <a:r>
            <a:rPr lang="sk-SK" sz="2500" b="0" kern="1200" dirty="0" err="1"/>
            <a:t>but</a:t>
          </a:r>
          <a:r>
            <a:rPr lang="sk-SK" sz="2500" b="0" kern="1200" dirty="0"/>
            <a:t> </a:t>
          </a:r>
          <a:r>
            <a:rPr lang="sk-SK" sz="2500" b="0" kern="1200" dirty="0" err="1"/>
            <a:t>there</a:t>
          </a:r>
          <a:r>
            <a:rPr lang="sk-SK" sz="2500" b="0" kern="1200" dirty="0"/>
            <a:t> </a:t>
          </a:r>
          <a:r>
            <a:rPr lang="sk-SK" sz="2500" b="0" kern="1200" dirty="0" err="1"/>
            <a:t>can</a:t>
          </a:r>
          <a:r>
            <a:rPr lang="sk-SK" sz="2500" b="0" kern="1200" dirty="0"/>
            <a:t> </a:t>
          </a:r>
          <a:r>
            <a:rPr lang="sk-SK" sz="2500" b="0" kern="1200" dirty="0" err="1"/>
            <a:t>be</a:t>
          </a:r>
          <a:r>
            <a:rPr lang="sk-SK" sz="2500" b="0" kern="1200" dirty="0"/>
            <a:t> </a:t>
          </a:r>
          <a:r>
            <a:rPr lang="sk-SK" sz="2500" b="0" kern="1200" dirty="0" err="1"/>
            <a:t>rare</a:t>
          </a:r>
          <a:r>
            <a:rPr lang="sk-SK" sz="2500" b="0" kern="1200" dirty="0"/>
            <a:t> </a:t>
          </a:r>
          <a:r>
            <a:rPr lang="sk-SK" sz="2500" b="0" kern="1200" dirty="0" err="1"/>
            <a:t>regions</a:t>
          </a:r>
          <a:r>
            <a:rPr lang="sk-SK" sz="2500" b="0" kern="1200" dirty="0"/>
            <a:t> </a:t>
          </a:r>
          <a:r>
            <a:rPr lang="sk-SK" sz="2500" b="0" kern="1200" dirty="0" err="1"/>
            <a:t>unaffected</a:t>
          </a:r>
          <a:r>
            <a:rPr lang="sk-SK" sz="2500" b="0" kern="1200" dirty="0"/>
            <a:t> by </a:t>
          </a:r>
          <a:r>
            <a:rPr lang="sk-SK" sz="2500" b="0" kern="1200" dirty="0" err="1"/>
            <a:t>disease</a:t>
          </a:r>
          <a:r>
            <a:rPr lang="sk-SK" sz="2500" b="0" kern="1200" dirty="0"/>
            <a:t> (</a:t>
          </a:r>
          <a:r>
            <a:rPr lang="sk-SK" sz="2500" b="0" kern="1200" dirty="0" err="1"/>
            <a:t>islands</a:t>
          </a:r>
          <a:r>
            <a:rPr lang="sk-SK" sz="2500" b="0" kern="1200" dirty="0"/>
            <a:t>, </a:t>
          </a:r>
          <a:r>
            <a:rPr lang="sk-SK" sz="2500" b="0" kern="1200" dirty="0" err="1"/>
            <a:t>rain</a:t>
          </a:r>
          <a:r>
            <a:rPr lang="sk-SK" sz="2500" b="0" kern="1200" dirty="0"/>
            <a:t> </a:t>
          </a:r>
          <a:r>
            <a:rPr lang="sk-SK" sz="2500" b="0" kern="1200" dirty="0" err="1"/>
            <a:t>forrests</a:t>
          </a:r>
          <a:r>
            <a:rPr lang="sk-SK" sz="2500" b="0" kern="1200" dirty="0"/>
            <a:t>,...)</a:t>
          </a:r>
          <a:endParaRPr lang="en-US" sz="2500" b="0" kern="1200" dirty="0"/>
        </a:p>
      </dsp:txBody>
      <dsp:txXfrm>
        <a:off x="67110" y="157981"/>
        <a:ext cx="6454471" cy="1240530"/>
      </dsp:txXfrm>
    </dsp:sp>
    <dsp:sp modelId="{735ACEFE-FA9B-47EA-B435-8A4A6BA07E6A}">
      <dsp:nvSpPr>
        <dsp:cNvPr id="0" name=""/>
        <dsp:cNvSpPr/>
      </dsp:nvSpPr>
      <dsp:spPr>
        <a:xfrm>
          <a:off x="0" y="1537621"/>
          <a:ext cx="6588691" cy="137475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b="0" kern="1200" dirty="0" err="1"/>
            <a:t>It</a:t>
          </a:r>
          <a:r>
            <a:rPr lang="sk-SK" sz="2500" b="0" kern="1200" dirty="0"/>
            <a:t> </a:t>
          </a:r>
          <a:r>
            <a:rPr lang="sk-SK" sz="2500" b="0" kern="1200" dirty="0" err="1"/>
            <a:t>is</a:t>
          </a:r>
          <a:r>
            <a:rPr lang="sk-SK" sz="2500" b="0" kern="1200" dirty="0"/>
            <a:t> </a:t>
          </a:r>
          <a:r>
            <a:rPr lang="sk-SK" sz="2500" b="0" kern="1200" dirty="0" err="1"/>
            <a:t>mostly</a:t>
          </a:r>
          <a:r>
            <a:rPr lang="sk-SK" sz="2500" b="0" kern="1200" dirty="0"/>
            <a:t> spred by </a:t>
          </a:r>
          <a:r>
            <a:rPr lang="sk-SK" sz="2500" b="0" kern="1200" dirty="0" err="1"/>
            <a:t>air</a:t>
          </a:r>
          <a:r>
            <a:rPr lang="sk-SK" sz="2500" b="0" kern="1200" dirty="0"/>
            <a:t> </a:t>
          </a:r>
          <a:r>
            <a:rPr lang="sk-SK" sz="2500" b="0" kern="1200" dirty="0" err="1"/>
            <a:t>traffic</a:t>
          </a:r>
          <a:endParaRPr lang="en-US" sz="2500" b="0" kern="1200" dirty="0"/>
        </a:p>
      </dsp:txBody>
      <dsp:txXfrm>
        <a:off x="67110" y="1604731"/>
        <a:ext cx="6454471" cy="1240530"/>
      </dsp:txXfrm>
    </dsp:sp>
    <dsp:sp modelId="{A7C628CF-AF15-43BF-95C5-67AEB24B2DC6}">
      <dsp:nvSpPr>
        <dsp:cNvPr id="0" name=""/>
        <dsp:cNvSpPr/>
      </dsp:nvSpPr>
      <dsp:spPr>
        <a:xfrm>
          <a:off x="0" y="2984371"/>
          <a:ext cx="6588691" cy="137475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b="0" kern="1200" dirty="0" err="1"/>
            <a:t>It</a:t>
          </a:r>
          <a:r>
            <a:rPr lang="sk-SK" sz="2500" b="0" kern="1200" dirty="0"/>
            <a:t> </a:t>
          </a:r>
          <a:r>
            <a:rPr lang="sk-SK" sz="2500" b="0" kern="1200" dirty="0" err="1"/>
            <a:t>must</a:t>
          </a:r>
          <a:r>
            <a:rPr lang="sk-SK" sz="2500" b="0" kern="1200" dirty="0"/>
            <a:t> </a:t>
          </a:r>
          <a:r>
            <a:rPr lang="sk-SK" sz="2500" b="0" kern="1200" dirty="0" err="1"/>
            <a:t>be</a:t>
          </a:r>
          <a:r>
            <a:rPr lang="sk-SK" sz="2500" b="0" kern="1200" dirty="0"/>
            <a:t> </a:t>
          </a:r>
          <a:r>
            <a:rPr lang="sk-SK" sz="2500" b="0" kern="1200" dirty="0" err="1"/>
            <a:t>infectious</a:t>
          </a:r>
          <a:endParaRPr lang="en-US" sz="2500" b="0" kern="1200" dirty="0"/>
        </a:p>
      </dsp:txBody>
      <dsp:txXfrm>
        <a:off x="67110" y="3051481"/>
        <a:ext cx="6454471" cy="1240530"/>
      </dsp:txXfrm>
    </dsp:sp>
    <dsp:sp modelId="{A11EB184-8047-47B5-A32C-D26539005083}">
      <dsp:nvSpPr>
        <dsp:cNvPr id="0" name=""/>
        <dsp:cNvSpPr/>
      </dsp:nvSpPr>
      <dsp:spPr>
        <a:xfrm>
          <a:off x="0" y="4431121"/>
          <a:ext cx="6588691" cy="13747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b="0" kern="1200" dirty="0" err="1"/>
            <a:t>Pandemics</a:t>
          </a:r>
          <a:r>
            <a:rPr lang="sk-SK" sz="2500" b="0" kern="1200" dirty="0"/>
            <a:t> </a:t>
          </a:r>
          <a:r>
            <a:rPr lang="sk-SK" sz="2500" b="0" kern="1200" dirty="0" err="1"/>
            <a:t>can</a:t>
          </a:r>
          <a:r>
            <a:rPr lang="sk-SK" sz="2500" b="0" kern="1200" dirty="0"/>
            <a:t> </a:t>
          </a:r>
          <a:r>
            <a:rPr lang="sk-SK" sz="2500" b="0" kern="1200" dirty="0" err="1"/>
            <a:t>also</a:t>
          </a:r>
          <a:r>
            <a:rPr lang="sk-SK" sz="2500" b="0" kern="1200" dirty="0"/>
            <a:t> </a:t>
          </a:r>
          <a:r>
            <a:rPr lang="sk-SK" sz="2500" b="0" kern="1200" dirty="0" err="1"/>
            <a:t>occur</a:t>
          </a:r>
          <a:r>
            <a:rPr lang="sk-SK" sz="2500" b="0" kern="1200" dirty="0"/>
            <a:t> in </a:t>
          </a:r>
          <a:r>
            <a:rPr lang="sk-SK" sz="2500" b="0" kern="1200" dirty="0" err="1"/>
            <a:t>important</a:t>
          </a:r>
          <a:r>
            <a:rPr lang="sk-SK" sz="2500" b="0" kern="1200" dirty="0"/>
            <a:t> </a:t>
          </a:r>
          <a:r>
            <a:rPr lang="sk-SK" sz="2500" b="0" kern="1200" dirty="0" err="1"/>
            <a:t>agricultural</a:t>
          </a:r>
          <a:r>
            <a:rPr lang="sk-SK" sz="2500" b="0" kern="1200" dirty="0"/>
            <a:t> </a:t>
          </a:r>
          <a:r>
            <a:rPr lang="sk-SK" sz="2500" b="0" kern="1200" dirty="0" err="1"/>
            <a:t>organisms</a:t>
          </a:r>
          <a:endParaRPr lang="en-US" sz="2500" b="0" kern="1200" dirty="0"/>
        </a:p>
      </dsp:txBody>
      <dsp:txXfrm>
        <a:off x="67110" y="4498231"/>
        <a:ext cx="6454471" cy="124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8949B-DF56-4293-8817-5C6B0FBE86E1}">
      <dsp:nvSpPr>
        <dsp:cNvPr id="0" name=""/>
        <dsp:cNvSpPr/>
      </dsp:nvSpPr>
      <dsp:spPr>
        <a:xfrm>
          <a:off x="0" y="524142"/>
          <a:ext cx="6513603" cy="15701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/>
            <a:t>is the rapid spread of disease to a large number of people in a given population within a short period of time (in excess of 15 cases per 100,000 people for two consecutive weeks is considered an epidemic)</a:t>
          </a:r>
          <a:endParaRPr lang="en-US" sz="2200" kern="1200"/>
        </a:p>
      </dsp:txBody>
      <dsp:txXfrm>
        <a:off x="76648" y="600790"/>
        <a:ext cx="6360307" cy="1416844"/>
      </dsp:txXfrm>
    </dsp:sp>
    <dsp:sp modelId="{0EDAB9F0-87A3-4A83-8FE8-BEA19EB6B855}">
      <dsp:nvSpPr>
        <dsp:cNvPr id="0" name=""/>
        <dsp:cNvSpPr/>
      </dsp:nvSpPr>
      <dsp:spPr>
        <a:xfrm>
          <a:off x="0" y="2157643"/>
          <a:ext cx="6513603" cy="15701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/>
            <a:t>An epidemic may be restricted to one location; however, if it spreads to other countries or continents and affects a substantial number of people, it may be termed a pandemic</a:t>
          </a:r>
          <a:endParaRPr lang="en-US" sz="2200" kern="1200"/>
        </a:p>
      </dsp:txBody>
      <dsp:txXfrm>
        <a:off x="76648" y="2234291"/>
        <a:ext cx="6360307" cy="1416844"/>
      </dsp:txXfrm>
    </dsp:sp>
    <dsp:sp modelId="{9D1D9DB6-12B0-45DB-9263-449CD13449A3}">
      <dsp:nvSpPr>
        <dsp:cNvPr id="0" name=""/>
        <dsp:cNvSpPr/>
      </dsp:nvSpPr>
      <dsp:spPr>
        <a:xfrm>
          <a:off x="0" y="3791143"/>
          <a:ext cx="6513603" cy="15701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/>
            <a:t>A few cases of a very rare disease may be classified as an epidemic, while many cases of a common disease (such as the common cold) would not</a:t>
          </a:r>
          <a:endParaRPr lang="en-US" sz="2200" kern="1200"/>
        </a:p>
      </dsp:txBody>
      <dsp:txXfrm>
        <a:off x="76648" y="3867791"/>
        <a:ext cx="6360307" cy="1416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428CE-D391-483F-BAA1-3F012812F05C}">
      <dsp:nvSpPr>
        <dsp:cNvPr id="0" name=""/>
        <dsp:cNvSpPr/>
      </dsp:nvSpPr>
      <dsp:spPr>
        <a:xfrm>
          <a:off x="0" y="10752"/>
          <a:ext cx="6513603" cy="13903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/>
            <a:t>Increased virulence</a:t>
          </a:r>
          <a:endParaRPr lang="en-US" sz="3500" kern="1200"/>
        </a:p>
      </dsp:txBody>
      <dsp:txXfrm>
        <a:off x="67873" y="78625"/>
        <a:ext cx="6377857" cy="1254634"/>
      </dsp:txXfrm>
    </dsp:sp>
    <dsp:sp modelId="{794F905A-03C0-4070-A91D-86BDFC59E21B}">
      <dsp:nvSpPr>
        <dsp:cNvPr id="0" name=""/>
        <dsp:cNvSpPr/>
      </dsp:nvSpPr>
      <dsp:spPr>
        <a:xfrm>
          <a:off x="0" y="1501932"/>
          <a:ext cx="6513603" cy="13903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/>
            <a:t>Changes in host susceptibility to the infectious agent</a:t>
          </a:r>
          <a:endParaRPr lang="en-US" sz="3500" kern="1200"/>
        </a:p>
      </dsp:txBody>
      <dsp:txXfrm>
        <a:off x="67873" y="1569805"/>
        <a:ext cx="6377857" cy="1254634"/>
      </dsp:txXfrm>
    </dsp:sp>
    <dsp:sp modelId="{88F8FD4A-F5C8-47FF-82AF-A3C21E64FC13}">
      <dsp:nvSpPr>
        <dsp:cNvPr id="0" name=""/>
        <dsp:cNvSpPr/>
      </dsp:nvSpPr>
      <dsp:spPr>
        <a:xfrm>
          <a:off x="0" y="2993113"/>
          <a:ext cx="6513603" cy="13903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/>
            <a:t>genetic change in the pathogen</a:t>
          </a:r>
          <a:endParaRPr lang="en-US" sz="3500" kern="1200"/>
        </a:p>
      </dsp:txBody>
      <dsp:txXfrm>
        <a:off x="67873" y="3060986"/>
        <a:ext cx="6377857" cy="1254634"/>
      </dsp:txXfrm>
    </dsp:sp>
    <dsp:sp modelId="{3E28F2BA-387B-4975-85DB-BB5DCD2A8A42}">
      <dsp:nvSpPr>
        <dsp:cNvPr id="0" name=""/>
        <dsp:cNvSpPr/>
      </dsp:nvSpPr>
      <dsp:spPr>
        <a:xfrm>
          <a:off x="0" y="4484293"/>
          <a:ext cx="6513603" cy="13903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/>
            <a:t>change in the ecology</a:t>
          </a:r>
          <a:endParaRPr lang="en-US" sz="3500" kern="1200"/>
        </a:p>
      </dsp:txBody>
      <dsp:txXfrm>
        <a:off x="67873" y="4552166"/>
        <a:ext cx="6377857" cy="125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7319672-6DFD-448C-AE11-69C06509B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0FCD887-31EB-4CE5-8424-3208B14E2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2"/>
          </a:xfrm>
          <a:custGeom>
            <a:avLst/>
            <a:gdLst>
              <a:gd name="connsiteX0" fmla="*/ 5244354 w 12192000"/>
              <a:gd name="connsiteY0" fmla="*/ 0 h 6858002"/>
              <a:gd name="connsiteX1" fmla="*/ 5308362 w 12192000"/>
              <a:gd name="connsiteY1" fmla="*/ 0 h 6858002"/>
              <a:gd name="connsiteX2" fmla="*/ 5308362 w 12192000"/>
              <a:gd name="connsiteY2" fmla="*/ 1592826 h 6858002"/>
              <a:gd name="connsiteX3" fmla="*/ 12192000 w 12192000"/>
              <a:gd name="connsiteY3" fmla="*/ 1592826 h 6858002"/>
              <a:gd name="connsiteX4" fmla="*/ 12192000 w 12192000"/>
              <a:gd name="connsiteY4" fmla="*/ 1656834 h 6858002"/>
              <a:gd name="connsiteX5" fmla="*/ 11204090 w 12192000"/>
              <a:gd name="connsiteY5" fmla="*/ 1656834 h 6858002"/>
              <a:gd name="connsiteX6" fmla="*/ 11204090 w 12192000"/>
              <a:gd name="connsiteY6" fmla="*/ 5196250 h 6858002"/>
              <a:gd name="connsiteX7" fmla="*/ 12192000 w 12192000"/>
              <a:gd name="connsiteY7" fmla="*/ 5196250 h 6858002"/>
              <a:gd name="connsiteX8" fmla="*/ 12192000 w 12192000"/>
              <a:gd name="connsiteY8" fmla="*/ 5260258 h 6858002"/>
              <a:gd name="connsiteX9" fmla="*/ 11204090 w 12192000"/>
              <a:gd name="connsiteY9" fmla="*/ 5260258 h 6858002"/>
              <a:gd name="connsiteX10" fmla="*/ 5308362 w 12192000"/>
              <a:gd name="connsiteY10" fmla="*/ 5260258 h 6858002"/>
              <a:gd name="connsiteX11" fmla="*/ 5308362 w 12192000"/>
              <a:gd name="connsiteY11" fmla="*/ 6858002 h 6858002"/>
              <a:gd name="connsiteX12" fmla="*/ 5244354 w 12192000"/>
              <a:gd name="connsiteY12" fmla="*/ 6858002 h 6858002"/>
              <a:gd name="connsiteX13" fmla="*/ 5244354 w 12192000"/>
              <a:gd name="connsiteY13" fmla="*/ 5260258 h 6858002"/>
              <a:gd name="connsiteX14" fmla="*/ 1 w 12192000"/>
              <a:gd name="connsiteY14" fmla="*/ 5260258 h 6858002"/>
              <a:gd name="connsiteX15" fmla="*/ 1 w 12192000"/>
              <a:gd name="connsiteY15" fmla="*/ 5196250 h 6858002"/>
              <a:gd name="connsiteX16" fmla="*/ 5244354 w 12192000"/>
              <a:gd name="connsiteY16" fmla="*/ 5196250 h 6858002"/>
              <a:gd name="connsiteX17" fmla="*/ 5244354 w 12192000"/>
              <a:gd name="connsiteY17" fmla="*/ 1656834 h 6858002"/>
              <a:gd name="connsiteX18" fmla="*/ 0 w 12192000"/>
              <a:gd name="connsiteY18" fmla="*/ 1656834 h 6858002"/>
              <a:gd name="connsiteX19" fmla="*/ 0 w 12192000"/>
              <a:gd name="connsiteY19" fmla="*/ 1592826 h 6858002"/>
              <a:gd name="connsiteX20" fmla="*/ 5244354 w 12192000"/>
              <a:gd name="connsiteY20" fmla="*/ 159282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2">
                <a:moveTo>
                  <a:pt x="5244354" y="0"/>
                </a:moveTo>
                <a:lnTo>
                  <a:pt x="5308362" y="0"/>
                </a:lnTo>
                <a:lnTo>
                  <a:pt x="5308362" y="1592826"/>
                </a:lnTo>
                <a:lnTo>
                  <a:pt x="12192000" y="1592826"/>
                </a:lnTo>
                <a:lnTo>
                  <a:pt x="12192000" y="1656834"/>
                </a:lnTo>
                <a:lnTo>
                  <a:pt x="11204090" y="1656834"/>
                </a:lnTo>
                <a:lnTo>
                  <a:pt x="11204090" y="5196250"/>
                </a:lnTo>
                <a:lnTo>
                  <a:pt x="12192000" y="5196250"/>
                </a:lnTo>
                <a:lnTo>
                  <a:pt x="12192000" y="5260258"/>
                </a:lnTo>
                <a:lnTo>
                  <a:pt x="11204090" y="5260258"/>
                </a:lnTo>
                <a:lnTo>
                  <a:pt x="5308362" y="5260258"/>
                </a:lnTo>
                <a:lnTo>
                  <a:pt x="5308362" y="6858002"/>
                </a:lnTo>
                <a:lnTo>
                  <a:pt x="5244354" y="6858002"/>
                </a:lnTo>
                <a:lnTo>
                  <a:pt x="5244354" y="5260258"/>
                </a:lnTo>
                <a:lnTo>
                  <a:pt x="1" y="5260258"/>
                </a:lnTo>
                <a:lnTo>
                  <a:pt x="1" y="5196250"/>
                </a:lnTo>
                <a:lnTo>
                  <a:pt x="5244354" y="5196250"/>
                </a:lnTo>
                <a:lnTo>
                  <a:pt x="5244354" y="1656834"/>
                </a:lnTo>
                <a:lnTo>
                  <a:pt x="0" y="1656834"/>
                </a:lnTo>
                <a:lnTo>
                  <a:pt x="0" y="1592826"/>
                </a:lnTo>
                <a:lnTo>
                  <a:pt x="5244354" y="159282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36163" y="2550776"/>
            <a:ext cx="4576119" cy="139283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z="5000">
                <a:solidFill>
                  <a:schemeClr val="bg1"/>
                </a:solidFill>
                <a:cs typeface="Calibri Light"/>
              </a:rPr>
              <a:t>PANDEMIC</a:t>
            </a:r>
            <a:r>
              <a:rPr lang="sk-SK" sz="5000" dirty="0">
                <a:cs typeface="Calibri Light"/>
              </a:rPr>
              <a:t/>
            </a:r>
            <a:br>
              <a:rPr lang="sk-SK" sz="5000" dirty="0">
                <a:cs typeface="Calibri Light"/>
              </a:rPr>
            </a:br>
            <a:r>
              <a:rPr lang="sk-SK" sz="5000">
                <a:solidFill>
                  <a:schemeClr val="bg1"/>
                </a:solidFill>
                <a:cs typeface="Calibri Light"/>
              </a:rPr>
              <a:t>EPIDEMIC</a:t>
            </a:r>
            <a:r>
              <a:rPr lang="sk-SK" sz="5000" dirty="0">
                <a:cs typeface="Calibri Light"/>
              </a:rPr>
              <a:t/>
            </a:r>
            <a:br>
              <a:rPr lang="sk-SK" sz="5000" dirty="0">
                <a:cs typeface="Calibri Light"/>
              </a:rPr>
            </a:br>
            <a:r>
              <a:rPr lang="sk-SK" sz="5000">
                <a:solidFill>
                  <a:schemeClr val="bg1"/>
                </a:solidFill>
                <a:cs typeface="Calibri Light"/>
              </a:rPr>
              <a:t>ENDEMIC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69786" y="4351991"/>
            <a:ext cx="2246987" cy="7598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z="2500">
                <a:solidFill>
                  <a:schemeClr val="bg1"/>
                </a:solidFill>
                <a:cs typeface="Calibri"/>
              </a:rPr>
              <a:t>Nina Balážiková</a:t>
            </a:r>
          </a:p>
          <a:p>
            <a:r>
              <a:rPr lang="sk-SK" sz="2500">
                <a:solidFill>
                  <a:schemeClr val="bg1"/>
                </a:solidFill>
                <a:cs typeface="Calibri"/>
              </a:rPr>
              <a:t>3.C</a:t>
            </a:r>
          </a:p>
        </p:txBody>
      </p:sp>
      <p:pic>
        <p:nvPicPr>
          <p:cNvPr id="6" name="Obrázok 6">
            <a:extLst>
              <a:ext uri="{FF2B5EF4-FFF2-40B4-BE49-F238E27FC236}">
                <a16:creationId xmlns:a16="http://schemas.microsoft.com/office/drawing/2014/main" xmlns="" id="{9F1E1A53-4AD0-44BE-81F4-2F7C5772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966" y="58947"/>
            <a:ext cx="989163" cy="946031"/>
          </a:xfrm>
          <a:prstGeom prst="rect">
            <a:avLst/>
          </a:prstGeom>
        </p:spPr>
      </p:pic>
      <p:pic>
        <p:nvPicPr>
          <p:cNvPr id="9" name="Obrázok 10">
            <a:extLst>
              <a:ext uri="{FF2B5EF4-FFF2-40B4-BE49-F238E27FC236}">
                <a16:creationId xmlns:a16="http://schemas.microsoft.com/office/drawing/2014/main" xmlns="" id="{D476FC78-B076-46BA-A187-A132E6227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15" y="5996797"/>
            <a:ext cx="500333" cy="485955"/>
          </a:xfrm>
          <a:prstGeom prst="rect">
            <a:avLst/>
          </a:prstGeom>
        </p:spPr>
      </p:pic>
      <p:pic>
        <p:nvPicPr>
          <p:cNvPr id="4" name="Obrázok 4">
            <a:extLst>
              <a:ext uri="{FF2B5EF4-FFF2-40B4-BE49-F238E27FC236}">
                <a16:creationId xmlns:a16="http://schemas.microsoft.com/office/drawing/2014/main" xmlns="" id="{7FAA7247-6BC4-448B-BB53-C0156463A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3" y="530177"/>
            <a:ext cx="5581986" cy="53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F07FCEB-5E26-4105-9F6A-2534FEFDB4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3663C2E-E22F-4225-9E60-22077B23E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830234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4D71C54-86B9-4547-872A-A0EEB71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1592826"/>
            <a:ext cx="12192000" cy="3667432"/>
          </a:xfrm>
          <a:custGeom>
            <a:avLst/>
            <a:gdLst>
              <a:gd name="connsiteX0" fmla="*/ 0 w 12192000"/>
              <a:gd name="connsiteY0" fmla="*/ 0 h 3667432"/>
              <a:gd name="connsiteX1" fmla="*/ 5244354 w 12192000"/>
              <a:gd name="connsiteY1" fmla="*/ 0 h 3667432"/>
              <a:gd name="connsiteX2" fmla="*/ 11204090 w 12192000"/>
              <a:gd name="connsiteY2" fmla="*/ 0 h 3667432"/>
              <a:gd name="connsiteX3" fmla="*/ 12192000 w 12192000"/>
              <a:gd name="connsiteY3" fmla="*/ 0 h 3667432"/>
              <a:gd name="connsiteX4" fmla="*/ 12192000 w 12192000"/>
              <a:gd name="connsiteY4" fmla="*/ 64008 h 3667432"/>
              <a:gd name="connsiteX5" fmla="*/ 11204090 w 12192000"/>
              <a:gd name="connsiteY5" fmla="*/ 64008 h 3667432"/>
              <a:gd name="connsiteX6" fmla="*/ 11204090 w 12192000"/>
              <a:gd name="connsiteY6" fmla="*/ 3603424 h 3667432"/>
              <a:gd name="connsiteX7" fmla="*/ 12192000 w 12192000"/>
              <a:gd name="connsiteY7" fmla="*/ 3603424 h 3667432"/>
              <a:gd name="connsiteX8" fmla="*/ 12192000 w 12192000"/>
              <a:gd name="connsiteY8" fmla="*/ 3667432 h 3667432"/>
              <a:gd name="connsiteX9" fmla="*/ 11204090 w 12192000"/>
              <a:gd name="connsiteY9" fmla="*/ 3667432 h 3667432"/>
              <a:gd name="connsiteX10" fmla="*/ 5244354 w 12192000"/>
              <a:gd name="connsiteY10" fmla="*/ 3667432 h 3667432"/>
              <a:gd name="connsiteX11" fmla="*/ 0 w 12192000"/>
              <a:gd name="connsiteY11" fmla="*/ 3667432 h 3667432"/>
              <a:gd name="connsiteX12" fmla="*/ 0 w 12192000"/>
              <a:gd name="connsiteY12" fmla="*/ 3603424 h 3667432"/>
              <a:gd name="connsiteX13" fmla="*/ 5244354 w 12192000"/>
              <a:gd name="connsiteY13" fmla="*/ 3603424 h 3667432"/>
              <a:gd name="connsiteX14" fmla="*/ 5244354 w 12192000"/>
              <a:gd name="connsiteY14" fmla="*/ 64008 h 3667432"/>
              <a:gd name="connsiteX15" fmla="*/ 0 w 12192000"/>
              <a:gd name="connsiteY15" fmla="*/ 64008 h 36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3667432">
                <a:moveTo>
                  <a:pt x="0" y="0"/>
                </a:moveTo>
                <a:lnTo>
                  <a:pt x="5244354" y="0"/>
                </a:lnTo>
                <a:lnTo>
                  <a:pt x="11204090" y="0"/>
                </a:lnTo>
                <a:lnTo>
                  <a:pt x="12192000" y="0"/>
                </a:lnTo>
                <a:lnTo>
                  <a:pt x="12192000" y="64008"/>
                </a:lnTo>
                <a:lnTo>
                  <a:pt x="11204090" y="64008"/>
                </a:lnTo>
                <a:lnTo>
                  <a:pt x="11204090" y="3603424"/>
                </a:lnTo>
                <a:lnTo>
                  <a:pt x="12192000" y="3603424"/>
                </a:lnTo>
                <a:lnTo>
                  <a:pt x="12192000" y="3667432"/>
                </a:lnTo>
                <a:lnTo>
                  <a:pt x="11204090" y="3667432"/>
                </a:lnTo>
                <a:lnTo>
                  <a:pt x="5244354" y="3667432"/>
                </a:lnTo>
                <a:lnTo>
                  <a:pt x="0" y="3667432"/>
                </a:lnTo>
                <a:lnTo>
                  <a:pt x="0" y="3603424"/>
                </a:lnTo>
                <a:lnTo>
                  <a:pt x="5244354" y="3603424"/>
                </a:lnTo>
                <a:lnTo>
                  <a:pt x="5244354" y="64008"/>
                </a:lnTo>
                <a:lnTo>
                  <a:pt x="0" y="6400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E49512-EDDC-431D-95BA-F50EB6BB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59" y="1860663"/>
            <a:ext cx="5223100" cy="13928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FOR YOUR ATTENTION </a:t>
            </a:r>
            <a:endParaRPr lang="en-US" sz="5000" kern="120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51D59E3-D1AA-4342-90F0-84F34916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5009" y="4366369"/>
            <a:ext cx="2218233" cy="75989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Nina Balážiková </a:t>
            </a:r>
            <a:endParaRPr lang="en-US" kern="1200">
              <a:solidFill>
                <a:schemeClr val="bg1"/>
              </a:solidFill>
              <a:latin typeface="+mn-lt"/>
              <a:cs typeface="Calibri"/>
            </a:endParaRPr>
          </a:p>
          <a:p>
            <a:pPr algn="ctr"/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3.C</a:t>
            </a:r>
            <a:endParaRPr lang="en-US" kern="1200">
              <a:solidFill>
                <a:schemeClr val="bg1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25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EE1424-5E68-45A2-A79B-E7E8F4B3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sk-SK" sz="4800">
                <a:solidFill>
                  <a:schemeClr val="bg1"/>
                </a:solidFill>
                <a:cs typeface="Calibri Light"/>
              </a:rPr>
              <a:t>Pandemic </a:t>
            </a:r>
            <a:endParaRPr lang="sk-SK" sz="4800">
              <a:solidFill>
                <a:schemeClr val="bg1"/>
              </a:solidFill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96001AC2-AB43-4527-90EB-EBCC068F4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59623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Obrázok 17">
            <a:extLst>
              <a:ext uri="{FF2B5EF4-FFF2-40B4-BE49-F238E27FC236}">
                <a16:creationId xmlns:a16="http://schemas.microsoft.com/office/drawing/2014/main" xmlns="" id="{58407BF7-2219-4688-85B6-8FE4F29DA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457" y="402709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4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E61673E-FAAA-4AEE-8D32-5CAC93CD9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9279FE-5810-440F-B799-25803A014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8395" y="774750"/>
            <a:ext cx="3565361" cy="60832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3BF3A8-7981-4BD9-9749-4B3A1E17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53" y="1438834"/>
            <a:ext cx="2702351" cy="4249271"/>
          </a:xfrm>
        </p:spPr>
        <p:txBody>
          <a:bodyPr>
            <a:normAutofit/>
          </a:bodyPr>
          <a:lstStyle/>
          <a:p>
            <a:r>
              <a:rPr lang="sk-SK" sz="4800" dirty="0" err="1">
                <a:solidFill>
                  <a:schemeClr val="bg1"/>
                </a:solidFill>
                <a:cs typeface="Calibri Light"/>
              </a:rPr>
              <a:t>Spreading</a:t>
            </a:r>
            <a:endParaRPr lang="sk-SK" sz="4800" dirty="0" err="1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ABD4F1-A860-48A4-84CD-EB40E1FC78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770606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D8C0F2-1D8A-4908-857F-3DE6B08238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23053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820B3BD-B1D3-42C2-9059-12E7F6A0B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418" y="1438834"/>
            <a:ext cx="5402919" cy="42492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0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virus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mostly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infecting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animals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with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a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few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cases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where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animals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infect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people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then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moves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through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stage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where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virus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begins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to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spread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directly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between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people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and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ends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with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a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pandemic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when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infections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from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new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virus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have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spread</a:t>
            </a:r>
            <a:r>
              <a:rPr lang="sk-SK" sz="3000" dirty="0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solidFill>
                  <a:srgbClr val="FF0000"/>
                </a:solidFill>
                <a:highlight>
                  <a:srgbClr val="C0C0C0"/>
                </a:highlight>
                <a:ea typeface="+mn-lt"/>
                <a:cs typeface="+mn-lt"/>
              </a:rPr>
              <a:t>worldwide</a:t>
            </a:r>
            <a:endParaRPr lang="sk-SK" sz="3000" dirty="0" err="1">
              <a:solidFill>
                <a:srgbClr val="FF0000"/>
              </a:solidFill>
              <a:highlight>
                <a:srgbClr val="C0C0C0"/>
              </a:highlight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730E5F0-AD6E-4049-8FAB-A4D82343D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2751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0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6F32E7C-F24F-41C0-940C-89DC8B449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2182"/>
            <a:ext cx="5157787" cy="823912"/>
          </a:xfrm>
        </p:spPr>
        <p:txBody>
          <a:bodyPr/>
          <a:lstStyle/>
          <a:p>
            <a:r>
              <a:rPr lang="sk-SK" u="sng" dirty="0" err="1">
                <a:cs typeface="Calibri"/>
              </a:rPr>
              <a:t>Current</a:t>
            </a:r>
            <a:r>
              <a:rPr lang="sk-SK" u="sng" dirty="0">
                <a:cs typeface="Calibri"/>
              </a:rPr>
              <a:t> </a:t>
            </a:r>
            <a:r>
              <a:rPr lang="sk-SK" u="sng" dirty="0" err="1">
                <a:cs typeface="Calibri"/>
              </a:rPr>
              <a:t>pandemics</a:t>
            </a:r>
            <a:endParaRPr lang="sk-SK" u="sng">
              <a:cs typeface="Calibri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1F7F5EC-6D13-4FA3-8E16-58A187085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618" y="1412396"/>
            <a:ext cx="5991673" cy="3684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k-SK" i="1" dirty="0">
                <a:ea typeface="+mn-lt"/>
                <a:cs typeface="+mn-lt"/>
              </a:rPr>
              <a:t>HIV/AIDS</a:t>
            </a:r>
          </a:p>
          <a:p>
            <a:r>
              <a:rPr lang="sk-SK" i="1" dirty="0" err="1">
                <a:ea typeface="+mn-lt"/>
                <a:cs typeface="+mn-lt"/>
              </a:rPr>
              <a:t>Coronavirus</a:t>
            </a:r>
            <a:r>
              <a:rPr lang="sk-SK" i="1" dirty="0">
                <a:ea typeface="+mn-lt"/>
                <a:cs typeface="+mn-lt"/>
              </a:rPr>
              <a:t> </a:t>
            </a:r>
            <a:r>
              <a:rPr lang="sk-SK" i="1" dirty="0" err="1">
                <a:ea typeface="+mn-lt"/>
                <a:cs typeface="+mn-lt"/>
              </a:rPr>
              <a:t>disease</a:t>
            </a:r>
            <a:r>
              <a:rPr lang="sk-SK" i="1" dirty="0">
                <a:ea typeface="+mn-lt"/>
                <a:cs typeface="+mn-lt"/>
              </a:rPr>
              <a:t> 2019 (COVID-19)</a:t>
            </a:r>
          </a:p>
          <a:p>
            <a:endParaRPr lang="sk-SK" dirty="0">
              <a:cs typeface="Calibri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56EFB836-492B-469C-AAC8-FA4AC1642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7294" y="272182"/>
            <a:ext cx="5183188" cy="823912"/>
          </a:xfrm>
        </p:spPr>
        <p:txBody>
          <a:bodyPr/>
          <a:lstStyle/>
          <a:p>
            <a:r>
              <a:rPr lang="sk-SK" u="sng" dirty="0" err="1">
                <a:ea typeface="+mn-lt"/>
                <a:cs typeface="+mn-lt"/>
              </a:rPr>
              <a:t>Notable</a:t>
            </a:r>
            <a:r>
              <a:rPr lang="sk-SK" u="sng" dirty="0">
                <a:ea typeface="+mn-lt"/>
                <a:cs typeface="+mn-lt"/>
              </a:rPr>
              <a:t> </a:t>
            </a:r>
            <a:r>
              <a:rPr lang="sk-SK" u="sng" dirty="0" err="1">
                <a:ea typeface="+mn-lt"/>
                <a:cs typeface="+mn-lt"/>
              </a:rPr>
              <a:t>outbreaks</a:t>
            </a:r>
            <a:endParaRPr lang="sk-SK" u="sng">
              <a:cs typeface="Calibri"/>
            </a:endParaRP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B5B2E865-0A32-4F2C-A583-A8C9B5397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7295" y="1412396"/>
            <a:ext cx="5183188" cy="3684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k-SK" dirty="0">
                <a:ea typeface="+mn-lt"/>
                <a:cs typeface="+mn-lt"/>
              </a:rPr>
              <a:t>Cholera        </a:t>
            </a:r>
            <a:endParaRPr lang="sk-SK"/>
          </a:p>
          <a:p>
            <a:r>
              <a:rPr lang="sk-SK" dirty="0" err="1">
                <a:ea typeface="+mn-lt"/>
                <a:cs typeface="+mn-lt"/>
              </a:rPr>
              <a:t>tuberculosis</a:t>
            </a:r>
            <a:r>
              <a:rPr lang="sk-SK" dirty="0">
                <a:ea typeface="+mn-lt"/>
                <a:cs typeface="+mn-lt"/>
              </a:rPr>
              <a:t>     </a:t>
            </a:r>
          </a:p>
          <a:p>
            <a:r>
              <a:rPr lang="sk-SK" dirty="0" err="1">
                <a:ea typeface="+mn-lt"/>
                <a:cs typeface="+mn-lt"/>
              </a:rPr>
              <a:t>leprosy</a:t>
            </a:r>
          </a:p>
          <a:p>
            <a:r>
              <a:rPr lang="sk-SK" dirty="0">
                <a:ea typeface="+mn-lt"/>
                <a:cs typeface="+mn-lt"/>
              </a:rPr>
              <a:t>Influenza      </a:t>
            </a:r>
          </a:p>
          <a:p>
            <a:r>
              <a:rPr lang="sk-SK" dirty="0" err="1">
                <a:ea typeface="+mn-lt"/>
                <a:cs typeface="+mn-lt"/>
              </a:rPr>
              <a:t>yellow</a:t>
            </a:r>
            <a:r>
              <a:rPr lang="sk-SK" dirty="0">
                <a:ea typeface="+mn-lt"/>
                <a:cs typeface="+mn-lt"/>
              </a:rPr>
              <a:t> </a:t>
            </a:r>
            <a:r>
              <a:rPr lang="sk-SK" dirty="0" err="1">
                <a:ea typeface="+mn-lt"/>
                <a:cs typeface="+mn-lt"/>
              </a:rPr>
              <a:t>fever</a:t>
            </a:r>
            <a:r>
              <a:rPr lang="sk-SK" dirty="0">
                <a:ea typeface="+mn-lt"/>
                <a:cs typeface="+mn-lt"/>
              </a:rPr>
              <a:t>      </a:t>
            </a:r>
          </a:p>
          <a:p>
            <a:r>
              <a:rPr lang="sk-SK" dirty="0" err="1">
                <a:ea typeface="+mn-lt"/>
                <a:cs typeface="+mn-lt"/>
              </a:rPr>
              <a:t>malaria</a:t>
            </a:r>
          </a:p>
          <a:p>
            <a:r>
              <a:rPr lang="sk-SK" dirty="0" err="1">
                <a:ea typeface="+mn-lt"/>
                <a:cs typeface="+mn-lt"/>
              </a:rPr>
              <a:t>Typhus</a:t>
            </a:r>
          </a:p>
          <a:p>
            <a:r>
              <a:rPr lang="sk-SK" dirty="0" err="1">
                <a:ea typeface="+mn-lt"/>
                <a:cs typeface="+mn-lt"/>
              </a:rPr>
              <a:t>Smallpox</a:t>
            </a:r>
          </a:p>
          <a:p>
            <a:r>
              <a:rPr lang="sk-SK" dirty="0" err="1">
                <a:ea typeface="+mn-lt"/>
                <a:cs typeface="+mn-lt"/>
              </a:rPr>
              <a:t>Measles</a:t>
            </a:r>
          </a:p>
          <a:p>
            <a:endParaRPr lang="sk-SK" dirty="0">
              <a:cs typeface="Calibri"/>
            </a:endParaRPr>
          </a:p>
        </p:txBody>
      </p:sp>
      <p:pic>
        <p:nvPicPr>
          <p:cNvPr id="2" name="Obrázok 6">
            <a:extLst>
              <a:ext uri="{FF2B5EF4-FFF2-40B4-BE49-F238E27FC236}">
                <a16:creationId xmlns:a16="http://schemas.microsoft.com/office/drawing/2014/main" xmlns="" id="{6566EC97-F936-426D-A190-9AD7777D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2" y="2416367"/>
            <a:ext cx="6768860" cy="4555681"/>
          </a:xfrm>
          <a:prstGeom prst="rect">
            <a:avLst/>
          </a:prstGeom>
        </p:spPr>
      </p:pic>
      <p:pic>
        <p:nvPicPr>
          <p:cNvPr id="8" name="Obrázok 8" descr="Obrázok, na ktorom je miestnosť&#10;&#10;Popis vygenerovaný s veľmi vysokou spoľahlivosťou">
            <a:extLst>
              <a:ext uri="{FF2B5EF4-FFF2-40B4-BE49-F238E27FC236}">
                <a16:creationId xmlns:a16="http://schemas.microsoft.com/office/drawing/2014/main" xmlns="" id="{BE7BA5B6-9B98-40EE-BFD9-C6A64877B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608" y="3305521"/>
            <a:ext cx="3922143" cy="335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B04012-8AD5-4302-90BB-43F5E93A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  <a:cs typeface="Calibri Light"/>
              </a:rPr>
              <a:t>Epidemic</a:t>
            </a:r>
            <a:endParaRPr lang="sk-SK">
              <a:solidFill>
                <a:srgbClr val="FFFFFF"/>
              </a:solidFill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E96EA9EC-2709-4CF5-95AF-A300C0A76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296002"/>
              </p:ext>
            </p:extLst>
          </p:nvPr>
        </p:nvGraphicFramePr>
        <p:xfrm>
          <a:off x="5165545" y="700962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Obrázok 13" descr="Obrázok, na ktorom je most&#10;&#10;Popis vygenerovaný s veľmi vysokou spoľahlivosťou">
            <a:extLst>
              <a:ext uri="{FF2B5EF4-FFF2-40B4-BE49-F238E27FC236}">
                <a16:creationId xmlns:a16="http://schemas.microsoft.com/office/drawing/2014/main" xmlns="" id="{D9E7700F-EB25-4AEE-8D62-BCBB90040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7" y="-493592"/>
            <a:ext cx="12131613" cy="22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7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DF287E-556C-4CE0-95B9-BC3BF2E2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  <a:cs typeface="Calibri Light"/>
              </a:rPr>
              <a:t>Causes</a:t>
            </a:r>
            <a:endParaRPr lang="sk-SK">
              <a:solidFill>
                <a:srgbClr val="FFFFFF"/>
              </a:solidFill>
            </a:endParaRPr>
          </a:p>
        </p:txBody>
      </p:sp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xmlns="" id="{52DD8B79-97ED-40F3-9899-9E6261309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2125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0" name="Obrázok 210" descr="Obrázok, na ktorom je textílie&#10;&#10;Popis vygenerovaný s veľmi vysokou spoľahlivosťou">
            <a:extLst>
              <a:ext uri="{FF2B5EF4-FFF2-40B4-BE49-F238E27FC236}">
                <a16:creationId xmlns:a16="http://schemas.microsoft.com/office/drawing/2014/main" xmlns="" id="{20238EBA-8DBF-4560-BACF-819D9B715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94" y="404004"/>
            <a:ext cx="4626634" cy="61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D3BC48-AE57-4422-ACFF-3659BB8A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endParaRPr lang="sk-SK">
              <a:solidFill>
                <a:schemeClr val="accent1"/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B41FF70-9363-4049-B629-939B76F13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conditions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which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govern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outbreak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epidemics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include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infected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food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supplies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such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as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contaminated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drinking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water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and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migration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populations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certain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animals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such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as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rats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or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mosquitoes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which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can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act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as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disease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vectors</a:t>
            </a:r>
            <a:endParaRPr lang="sk-SK" sz="3000">
              <a:highlight>
                <a:srgbClr val="C0C0C0"/>
              </a:highlight>
              <a:ea typeface="+mn-lt"/>
              <a:cs typeface="+mn-lt"/>
            </a:endParaRPr>
          </a:p>
          <a:p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An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epidemic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disease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is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not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required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to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be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contagious</a:t>
            </a:r>
            <a:endParaRPr lang="sk-SK" sz="3000">
              <a:highlight>
                <a:srgbClr val="C0C0C0"/>
              </a:highlight>
              <a:ea typeface="+mn-lt"/>
              <a:cs typeface="+mn-lt"/>
            </a:endParaRPr>
          </a:p>
          <a:p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Certain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epidemics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occur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at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certain</a:t>
            </a:r>
            <a:r>
              <a:rPr lang="sk-SK" sz="3000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sk-SK" sz="3000" dirty="0" err="1">
                <a:highlight>
                  <a:srgbClr val="C0C0C0"/>
                </a:highlight>
                <a:ea typeface="+mn-lt"/>
                <a:cs typeface="+mn-lt"/>
              </a:rPr>
              <a:t>seasons</a:t>
            </a:r>
            <a:endParaRPr lang="sk-SK" sz="3000" dirty="0" err="1">
              <a:highlight>
                <a:srgbClr val="C0C0C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90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DE61673E-FAAA-4AEE-8D32-5CAC93CD9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59279FE-5810-440F-B799-25803A014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8395" y="774750"/>
            <a:ext cx="3565361" cy="60832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393541-306C-4FDA-AAF4-0DF88D2D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923" y="791853"/>
            <a:ext cx="2156012" cy="827460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chemeClr val="bg1"/>
                </a:solidFill>
                <a:cs typeface="Calibri Light"/>
              </a:rPr>
              <a:t>Endemic</a:t>
            </a:r>
            <a:endParaRPr lang="sk-SK" dirty="0" err="1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5ABD4F1-A860-48A4-84CD-EB40E1FC78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770606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1D8C0F2-1D8A-4908-857F-3DE6B08238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23053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595669E-5A1D-4151-952A-BC371A52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720" y="1712004"/>
            <a:ext cx="6624994" cy="424927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dirty="0">
                <a:ea typeface="+mn-lt"/>
                <a:cs typeface="+mn-lt"/>
              </a:rPr>
              <a:t>In </a:t>
            </a:r>
            <a:r>
              <a:rPr lang="sk-SK" sz="2400" dirty="0" err="1">
                <a:ea typeface="+mn-lt"/>
                <a:cs typeface="+mn-lt"/>
              </a:rPr>
              <a:t>epidemiology</a:t>
            </a:r>
            <a:r>
              <a:rPr lang="sk-SK" sz="2400" dirty="0">
                <a:ea typeface="+mn-lt"/>
                <a:cs typeface="+mn-lt"/>
              </a:rPr>
              <a:t>, </a:t>
            </a:r>
            <a:r>
              <a:rPr lang="sk-SK" sz="2400" dirty="0" err="1">
                <a:ea typeface="+mn-lt"/>
                <a:cs typeface="+mn-lt"/>
              </a:rPr>
              <a:t>an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infection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said</a:t>
            </a:r>
            <a:r>
              <a:rPr lang="sk-SK" sz="2400" dirty="0">
                <a:ea typeface="+mn-lt"/>
                <a:cs typeface="+mn-lt"/>
              </a:rPr>
              <a:t> to </a:t>
            </a:r>
            <a:r>
              <a:rPr lang="sk-SK" sz="2400" dirty="0" err="1">
                <a:ea typeface="+mn-lt"/>
                <a:cs typeface="+mn-lt"/>
              </a:rPr>
              <a:t>be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endemic</a:t>
            </a:r>
            <a:r>
              <a:rPr lang="sk-SK" sz="2400" dirty="0">
                <a:ea typeface="+mn-lt"/>
                <a:cs typeface="+mn-lt"/>
              </a:rPr>
              <a:t>, in a </a:t>
            </a:r>
            <a:r>
              <a:rPr lang="sk-SK" sz="2400" dirty="0" err="1">
                <a:ea typeface="+mn-lt"/>
                <a:cs typeface="+mn-lt"/>
              </a:rPr>
              <a:t>population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when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that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infection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constantly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maintained</a:t>
            </a:r>
            <a:r>
              <a:rPr lang="sk-SK" sz="2400" dirty="0">
                <a:ea typeface="+mn-lt"/>
                <a:cs typeface="+mn-lt"/>
              </a:rPr>
              <a:t> at a </a:t>
            </a:r>
            <a:r>
              <a:rPr lang="sk-SK" sz="2400" dirty="0" err="1">
                <a:ea typeface="+mn-lt"/>
                <a:cs typeface="+mn-lt"/>
              </a:rPr>
              <a:t>baseline</a:t>
            </a:r>
            <a:r>
              <a:rPr lang="sk-SK" sz="2400" dirty="0">
                <a:ea typeface="+mn-lt"/>
                <a:cs typeface="+mn-lt"/>
              </a:rPr>
              <a:t> level in a </a:t>
            </a:r>
            <a:r>
              <a:rPr lang="sk-SK" sz="2400" dirty="0" err="1">
                <a:ea typeface="+mn-lt"/>
                <a:cs typeface="+mn-lt"/>
              </a:rPr>
              <a:t>geographic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area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without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external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inputs</a:t>
            </a:r>
            <a:r>
              <a:rPr lang="sk-SK" sz="2400" dirty="0">
                <a:ea typeface="+mn-lt"/>
                <a:cs typeface="+mn-lt"/>
              </a:rPr>
              <a:t> (</a:t>
            </a:r>
            <a:r>
              <a:rPr lang="sk-SK" sz="2400" dirty="0" err="1">
                <a:ea typeface="+mn-lt"/>
                <a:cs typeface="+mn-lt"/>
              </a:rPr>
              <a:t>chickenpox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endemic</a:t>
            </a:r>
            <a:r>
              <a:rPr lang="sk-SK" sz="2400" dirty="0">
                <a:ea typeface="+mn-lt"/>
                <a:cs typeface="+mn-lt"/>
              </a:rPr>
              <a:t> in </a:t>
            </a:r>
            <a:r>
              <a:rPr lang="sk-SK" sz="2400" dirty="0" err="1">
                <a:ea typeface="+mn-lt"/>
                <a:cs typeface="+mn-lt"/>
              </a:rPr>
              <a:t>the</a:t>
            </a:r>
            <a:r>
              <a:rPr lang="sk-SK" sz="2400" dirty="0">
                <a:ea typeface="+mn-lt"/>
                <a:cs typeface="+mn-lt"/>
              </a:rPr>
              <a:t> UK, </a:t>
            </a:r>
            <a:r>
              <a:rPr lang="sk-SK" sz="2400" dirty="0" err="1">
                <a:ea typeface="+mn-lt"/>
                <a:cs typeface="+mn-lt"/>
              </a:rPr>
              <a:t>but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malaria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not</a:t>
            </a:r>
            <a:r>
              <a:rPr lang="sk-SK" sz="2400" dirty="0">
                <a:ea typeface="+mn-lt"/>
                <a:cs typeface="+mn-lt"/>
              </a:rPr>
              <a:t>)</a:t>
            </a:r>
          </a:p>
          <a:p>
            <a:r>
              <a:rPr lang="sk-SK" sz="2400" dirty="0" err="1">
                <a:ea typeface="+mn-lt"/>
                <a:cs typeface="+mn-lt"/>
              </a:rPr>
              <a:t>For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an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infection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that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relies</a:t>
            </a:r>
            <a:r>
              <a:rPr lang="sk-SK" sz="2400" dirty="0">
                <a:ea typeface="+mn-lt"/>
                <a:cs typeface="+mn-lt"/>
              </a:rPr>
              <a:t> on person-to-person </a:t>
            </a:r>
            <a:r>
              <a:rPr lang="sk-SK" sz="2400" dirty="0" err="1">
                <a:ea typeface="+mn-lt"/>
                <a:cs typeface="+mn-lt"/>
              </a:rPr>
              <a:t>transmission</a:t>
            </a:r>
            <a:r>
              <a:rPr lang="sk-SK" sz="2400" dirty="0">
                <a:ea typeface="+mn-lt"/>
                <a:cs typeface="+mn-lt"/>
              </a:rPr>
              <a:t> to </a:t>
            </a:r>
            <a:r>
              <a:rPr lang="sk-SK" sz="2400" dirty="0" err="1">
                <a:ea typeface="+mn-lt"/>
                <a:cs typeface="+mn-lt"/>
              </a:rPr>
              <a:t>be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endemic</a:t>
            </a:r>
            <a:r>
              <a:rPr lang="sk-SK" sz="2400" dirty="0">
                <a:ea typeface="+mn-lt"/>
                <a:cs typeface="+mn-lt"/>
              </a:rPr>
              <a:t>, </a:t>
            </a:r>
            <a:r>
              <a:rPr lang="sk-SK" sz="2400" dirty="0" err="1">
                <a:ea typeface="+mn-lt"/>
                <a:cs typeface="+mn-lt"/>
              </a:rPr>
              <a:t>each</a:t>
            </a:r>
            <a:r>
              <a:rPr lang="sk-SK" sz="2400" dirty="0">
                <a:ea typeface="+mn-lt"/>
                <a:cs typeface="+mn-lt"/>
              </a:rPr>
              <a:t> person </a:t>
            </a:r>
            <a:r>
              <a:rPr lang="sk-SK" sz="2400" dirty="0" err="1">
                <a:ea typeface="+mn-lt"/>
                <a:cs typeface="+mn-lt"/>
              </a:rPr>
              <a:t>who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becomes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infected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with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the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disease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must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pass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it</a:t>
            </a:r>
            <a:r>
              <a:rPr lang="sk-SK" sz="2400" dirty="0">
                <a:ea typeface="+mn-lt"/>
                <a:cs typeface="+mn-lt"/>
              </a:rPr>
              <a:t> on to </a:t>
            </a:r>
            <a:r>
              <a:rPr lang="sk-SK" sz="2400" dirty="0" err="1">
                <a:ea typeface="+mn-lt"/>
                <a:cs typeface="+mn-lt"/>
              </a:rPr>
              <a:t>one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other</a:t>
            </a:r>
            <a:r>
              <a:rPr lang="sk-SK" sz="2400" dirty="0">
                <a:ea typeface="+mn-lt"/>
                <a:cs typeface="+mn-lt"/>
              </a:rPr>
              <a:t> person on </a:t>
            </a:r>
            <a:r>
              <a:rPr lang="sk-SK" sz="2400" dirty="0" err="1">
                <a:ea typeface="+mn-lt"/>
                <a:cs typeface="+mn-lt"/>
              </a:rPr>
              <a:t>average</a:t>
            </a:r>
            <a:endParaRPr lang="sk-SK" sz="2400" dirty="0" err="1">
              <a:cs typeface="Calibri"/>
            </a:endParaRPr>
          </a:p>
          <a:p>
            <a:r>
              <a:rPr lang="sk-SK" sz="2400" dirty="0">
                <a:ea typeface="+mn-lt"/>
                <a:cs typeface="+mn-lt"/>
              </a:rPr>
              <a:t>In </a:t>
            </a:r>
            <a:r>
              <a:rPr lang="sk-SK" sz="2400" dirty="0" err="1">
                <a:ea typeface="+mn-lt"/>
                <a:cs typeface="+mn-lt"/>
              </a:rPr>
              <a:t>this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way</a:t>
            </a:r>
            <a:r>
              <a:rPr lang="sk-SK" sz="2400" dirty="0">
                <a:ea typeface="+mn-lt"/>
                <a:cs typeface="+mn-lt"/>
              </a:rPr>
              <a:t>, </a:t>
            </a:r>
            <a:r>
              <a:rPr lang="sk-SK" sz="2400" dirty="0" err="1">
                <a:ea typeface="+mn-lt"/>
                <a:cs typeface="+mn-lt"/>
              </a:rPr>
              <a:t>the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infection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neither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dies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out</a:t>
            </a:r>
            <a:r>
              <a:rPr lang="sk-SK" sz="2400" dirty="0">
                <a:ea typeface="+mn-lt"/>
                <a:cs typeface="+mn-lt"/>
              </a:rPr>
              <a:t> nor </a:t>
            </a:r>
            <a:r>
              <a:rPr lang="sk-SK" sz="2400" dirty="0" err="1">
                <a:ea typeface="+mn-lt"/>
                <a:cs typeface="+mn-lt"/>
              </a:rPr>
              <a:t>does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the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number</a:t>
            </a:r>
            <a:r>
              <a:rPr lang="sk-SK" sz="2400" dirty="0">
                <a:ea typeface="+mn-lt"/>
                <a:cs typeface="+mn-lt"/>
              </a:rPr>
              <a:t> of </a:t>
            </a:r>
            <a:r>
              <a:rPr lang="sk-SK" sz="2400" dirty="0" err="1">
                <a:ea typeface="+mn-lt"/>
                <a:cs typeface="+mn-lt"/>
              </a:rPr>
              <a:t>infected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people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increase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exponentially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but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the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infection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said</a:t>
            </a:r>
            <a:r>
              <a:rPr lang="sk-SK" sz="2400" dirty="0">
                <a:ea typeface="+mn-lt"/>
                <a:cs typeface="+mn-lt"/>
              </a:rPr>
              <a:t> to </a:t>
            </a:r>
            <a:r>
              <a:rPr lang="sk-SK" sz="2400" dirty="0" err="1">
                <a:ea typeface="+mn-lt"/>
                <a:cs typeface="+mn-lt"/>
              </a:rPr>
              <a:t>be</a:t>
            </a:r>
            <a:r>
              <a:rPr lang="sk-SK" sz="2400" dirty="0">
                <a:ea typeface="+mn-lt"/>
                <a:cs typeface="+mn-lt"/>
              </a:rPr>
              <a:t> in </a:t>
            </a:r>
            <a:r>
              <a:rPr lang="sk-SK" sz="2400" dirty="0" err="1">
                <a:ea typeface="+mn-lt"/>
                <a:cs typeface="+mn-lt"/>
              </a:rPr>
              <a:t>an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endemic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steady</a:t>
            </a:r>
            <a:r>
              <a:rPr lang="sk-SK" sz="2400" dirty="0">
                <a:ea typeface="+mn-lt"/>
                <a:cs typeface="+mn-lt"/>
              </a:rPr>
              <a:t> state</a:t>
            </a:r>
            <a:endParaRPr lang="sk-SK" sz="2400" dirty="0">
              <a:cs typeface="Calibri"/>
            </a:endParaRPr>
          </a:p>
          <a:p>
            <a:endParaRPr lang="sk-SK" sz="2000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730E5F0-AD6E-4049-8FAB-A4D82343D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2751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xmlns="" id="{F626369B-DA55-4B1E-B3C3-E82F282B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98" y="1697965"/>
            <a:ext cx="3677728" cy="5158596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xmlns="" id="{A9DCB164-7EAB-4772-8F9A-24BC1FCA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60000">
            <a:off x="10964173" y="317740"/>
            <a:ext cx="888521" cy="87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73786B-1FC0-4E62-B81C-8188A49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0313" y="365125"/>
            <a:ext cx="1443487" cy="5868807"/>
          </a:xfrm>
        </p:spPr>
        <p:txBody>
          <a:bodyPr/>
          <a:lstStyle/>
          <a:p>
            <a:r>
              <a:rPr lang="sk-SK" b="1" i="1">
                <a:cs typeface="Calibri Light"/>
              </a:rPr>
              <a:t>STAY SAFE</a:t>
            </a:r>
          </a:p>
        </p:txBody>
      </p:sp>
      <p:pic>
        <p:nvPicPr>
          <p:cNvPr id="4" name="Obrázok 4" descr="Obrázok, na ktorom je text&#10;&#10;Popis vygenerovaný s veľmi vysokou spoľahlivosťou">
            <a:extLst>
              <a:ext uri="{FF2B5EF4-FFF2-40B4-BE49-F238E27FC236}">
                <a16:creationId xmlns:a16="http://schemas.microsoft.com/office/drawing/2014/main" xmlns="" id="{4E81A3D2-1045-4A2B-9163-8BE377B25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06" y="57210"/>
            <a:ext cx="9200146" cy="6752356"/>
          </a:xfrm>
        </p:spPr>
      </p:pic>
    </p:spTree>
    <p:extLst>
      <p:ext uri="{BB962C8B-B14F-4D97-AF65-F5344CB8AC3E}">
        <p14:creationId xmlns:p14="http://schemas.microsoft.com/office/powerpoint/2010/main" val="398458990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Motív Office</vt:lpstr>
      <vt:lpstr>PANDEMIC EPIDEMIC ENDEMIC</vt:lpstr>
      <vt:lpstr>Pandemic </vt:lpstr>
      <vt:lpstr>Spreading</vt:lpstr>
      <vt:lpstr>PowerPoint Presentation</vt:lpstr>
      <vt:lpstr>Epidemic</vt:lpstr>
      <vt:lpstr>Causes</vt:lpstr>
      <vt:lpstr>PowerPoint Presentation</vt:lpstr>
      <vt:lpstr>Endemic</vt:lpstr>
      <vt:lpstr>STAY SAFE</vt:lpstr>
      <vt:lpstr>THANK YOU FOR YOUR ATTENTION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389</cp:revision>
  <dcterms:created xsi:type="dcterms:W3CDTF">2020-03-24T19:09:43Z</dcterms:created>
  <dcterms:modified xsi:type="dcterms:W3CDTF">2020-03-26T19:11:21Z</dcterms:modified>
</cp:coreProperties>
</file>