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83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431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6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6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43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769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958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695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618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63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75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C30C3C9-5AE7-4D07-92E1-F81B4D6DC5D4}" type="datetimeFigureOut">
              <a:rPr lang="sk-SK" smtClean="0"/>
              <a:t>7. 12. 2020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6BA6F4-32B0-435D-9097-CD839030947C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01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5EB63-85B2-46FD-85CD-AF64E1F44F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Argentina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3CA750-3BBC-4174-A34E-4419B1171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8522" y="6384995"/>
            <a:ext cx="9144000" cy="1655762"/>
          </a:xfrm>
        </p:spPr>
        <p:txBody>
          <a:bodyPr/>
          <a:lstStyle/>
          <a:p>
            <a:r>
              <a:rPr lang="sk-SK" dirty="0"/>
              <a:t>Ročiak Roman</a:t>
            </a:r>
          </a:p>
        </p:txBody>
      </p:sp>
    </p:spTree>
    <p:extLst>
      <p:ext uri="{BB962C8B-B14F-4D97-AF65-F5344CB8AC3E}">
        <p14:creationId xmlns:p14="http://schemas.microsoft.com/office/powerpoint/2010/main" val="415585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7F1083-301B-433F-9CD6-8173E5FC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Basic facts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6D85D2-493E-4137-BCE6-FDECF16A8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55" y="2567048"/>
            <a:ext cx="5142444" cy="2009163"/>
          </a:xfrm>
        </p:spPr>
        <p:txBody>
          <a:bodyPr>
            <a:normAutofit lnSpcReduction="10000"/>
          </a:bodyPr>
          <a:lstStyle/>
          <a:p>
            <a:r>
              <a:rPr lang="sk-SK" dirty="0" err="1">
                <a:solidFill>
                  <a:srgbClr val="FFFFFF"/>
                </a:solidFill>
              </a:rPr>
              <a:t>Argentina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is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located</a:t>
            </a:r>
            <a:r>
              <a:rPr lang="sk-SK" dirty="0">
                <a:solidFill>
                  <a:srgbClr val="FFFFFF"/>
                </a:solidFill>
              </a:rPr>
              <a:t> in South </a:t>
            </a:r>
            <a:r>
              <a:rPr lang="sk-SK" dirty="0" err="1">
                <a:solidFill>
                  <a:srgbClr val="FFFFFF"/>
                </a:solidFill>
              </a:rPr>
              <a:t>America</a:t>
            </a:r>
            <a:r>
              <a:rPr lang="sk-SK" dirty="0">
                <a:solidFill>
                  <a:srgbClr val="FFFFFF"/>
                </a:solidFill>
              </a:rPr>
              <a:t>.</a:t>
            </a:r>
          </a:p>
          <a:p>
            <a:r>
              <a:rPr lang="sk-SK" dirty="0" err="1">
                <a:solidFill>
                  <a:srgbClr val="FFFFFF"/>
                </a:solidFill>
              </a:rPr>
              <a:t>It</a:t>
            </a:r>
            <a:r>
              <a:rPr lang="sk-SK" dirty="0">
                <a:solidFill>
                  <a:srgbClr val="FFFFFF"/>
                </a:solidFill>
              </a:rPr>
              <a:t> has </a:t>
            </a:r>
            <a:r>
              <a:rPr lang="sk-SK" dirty="0" err="1">
                <a:solidFill>
                  <a:srgbClr val="FFFFFF"/>
                </a:solidFill>
              </a:rPr>
              <a:t>around</a:t>
            </a:r>
            <a:r>
              <a:rPr lang="sk-SK" dirty="0">
                <a:solidFill>
                  <a:srgbClr val="FFFFFF"/>
                </a:solidFill>
              </a:rPr>
              <a:t> 44.5 </a:t>
            </a:r>
            <a:r>
              <a:rPr lang="sk-SK" dirty="0" err="1">
                <a:solidFill>
                  <a:srgbClr val="FFFFFF"/>
                </a:solidFill>
              </a:rPr>
              <a:t>milion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inhabitants</a:t>
            </a:r>
            <a:r>
              <a:rPr lang="sk-SK" dirty="0">
                <a:solidFill>
                  <a:srgbClr val="FFFFFF"/>
                </a:solidFill>
              </a:rPr>
              <a:t>.</a:t>
            </a:r>
          </a:p>
          <a:p>
            <a:r>
              <a:rPr lang="sk-SK" dirty="0" err="1">
                <a:solidFill>
                  <a:srgbClr val="FFFFFF"/>
                </a:solidFill>
              </a:rPr>
              <a:t>It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is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washed</a:t>
            </a:r>
            <a:r>
              <a:rPr lang="sk-SK" dirty="0">
                <a:solidFill>
                  <a:srgbClr val="FFFFFF"/>
                </a:solidFill>
              </a:rPr>
              <a:t> by </a:t>
            </a:r>
            <a:r>
              <a:rPr lang="sk-SK" dirty="0" err="1">
                <a:solidFill>
                  <a:srgbClr val="FFFFFF"/>
                </a:solidFill>
              </a:rPr>
              <a:t>the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Atlantic</a:t>
            </a:r>
            <a:r>
              <a:rPr lang="sk-SK" dirty="0">
                <a:solidFill>
                  <a:srgbClr val="FFFFFF"/>
                </a:solidFill>
              </a:rPr>
              <a:t> and </a:t>
            </a:r>
            <a:r>
              <a:rPr lang="sk-SK" dirty="0" err="1">
                <a:solidFill>
                  <a:srgbClr val="FFFFFF"/>
                </a:solidFill>
              </a:rPr>
              <a:t>Pacific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oceans</a:t>
            </a:r>
            <a:r>
              <a:rPr lang="sk-SK" dirty="0">
                <a:solidFill>
                  <a:srgbClr val="FFFFFF"/>
                </a:solidFill>
              </a:rPr>
              <a:t>.</a:t>
            </a:r>
          </a:p>
          <a:p>
            <a:r>
              <a:rPr lang="sk-SK" dirty="0" err="1">
                <a:solidFill>
                  <a:srgbClr val="FFFFFF"/>
                </a:solidFill>
              </a:rPr>
              <a:t>The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capital</a:t>
            </a:r>
            <a:r>
              <a:rPr lang="sk-SK" dirty="0">
                <a:solidFill>
                  <a:srgbClr val="FFFFFF"/>
                </a:solidFill>
              </a:rPr>
              <a:t> city of </a:t>
            </a:r>
            <a:r>
              <a:rPr lang="sk-SK" dirty="0" err="1">
                <a:solidFill>
                  <a:srgbClr val="FFFFFF"/>
                </a:solidFill>
              </a:rPr>
              <a:t>Argentina</a:t>
            </a:r>
            <a:r>
              <a:rPr lang="sk-SK" dirty="0">
                <a:solidFill>
                  <a:srgbClr val="FFFFFF"/>
                </a:solidFill>
              </a:rPr>
              <a:t> </a:t>
            </a:r>
            <a:r>
              <a:rPr lang="sk-SK" dirty="0" err="1">
                <a:solidFill>
                  <a:srgbClr val="FFFFFF"/>
                </a:solidFill>
              </a:rPr>
              <a:t>is</a:t>
            </a:r>
            <a:r>
              <a:rPr lang="sk-SK" dirty="0">
                <a:solidFill>
                  <a:srgbClr val="FFFFFF"/>
                </a:solidFill>
              </a:rPr>
              <a:t> Buenos Aires.</a:t>
            </a:r>
          </a:p>
          <a:p>
            <a:endParaRPr lang="sk-SK" dirty="0">
              <a:solidFill>
                <a:srgbClr val="FFFFFF"/>
              </a:solidFill>
            </a:endParaRPr>
          </a:p>
          <a:p>
            <a:endParaRPr lang="sk-SK" dirty="0">
              <a:solidFill>
                <a:srgbClr val="FFFFFF"/>
              </a:solidFill>
            </a:endParaRPr>
          </a:p>
        </p:txBody>
      </p:sp>
      <p:pic>
        <p:nvPicPr>
          <p:cNvPr id="1026" name="Picture 2" descr="Fun Things to Do With Kids in Buenos Aires">
            <a:extLst>
              <a:ext uri="{FF2B5EF4-FFF2-40B4-BE49-F238E27FC236}">
                <a16:creationId xmlns:a16="http://schemas.microsoft.com/office/drawing/2014/main" id="{10C430E2-1FAF-4D31-8AF9-4111D5F4B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1398" y="385629"/>
            <a:ext cx="4160719" cy="31165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lag of Argentina image and meaning Argentine flag - country flags">
            <a:extLst>
              <a:ext uri="{FF2B5EF4-FFF2-40B4-BE49-F238E27FC236}">
                <a16:creationId xmlns:a16="http://schemas.microsoft.com/office/drawing/2014/main" id="{E0468878-166E-4B20-8BB8-76ECC807D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724" y="3981889"/>
            <a:ext cx="3810000" cy="2390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90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74D331-E478-46E5-92B0-A212226B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en-GB" sz="4600" dirty="0">
                <a:solidFill>
                  <a:srgbClr val="FFFFFF"/>
                </a:solidFill>
              </a:rPr>
              <a:t>The thin</a:t>
            </a:r>
            <a:r>
              <a:rPr lang="sk-SK" sz="4600" dirty="0">
                <a:solidFill>
                  <a:srgbClr val="FFFFFF"/>
                </a:solidFill>
              </a:rPr>
              <a:t>g</a:t>
            </a:r>
            <a:r>
              <a:rPr lang="en-GB" sz="4600" dirty="0">
                <a:solidFill>
                  <a:srgbClr val="FFFFFF"/>
                </a:solidFill>
              </a:rPr>
              <a:t>s I like about Argentina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A7F966-CF0D-4C42-B155-C8E7222B2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05" y="2670048"/>
            <a:ext cx="5058537" cy="2831277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FFFFFF"/>
                </a:solidFill>
              </a:rPr>
              <a:t>Beautiful country and Football are def</a:t>
            </a:r>
            <a:r>
              <a:rPr lang="sk-SK" sz="2000" dirty="0">
                <a:solidFill>
                  <a:srgbClr val="FFFFFF"/>
                </a:solidFill>
              </a:rPr>
              <a:t>i</a:t>
            </a:r>
            <a:r>
              <a:rPr lang="en-GB" sz="2000" dirty="0">
                <a:solidFill>
                  <a:srgbClr val="FFFFFF"/>
                </a:solidFill>
              </a:rPr>
              <a:t>n</a:t>
            </a:r>
            <a:r>
              <a:rPr lang="sk-SK" sz="2000" dirty="0">
                <a:solidFill>
                  <a:srgbClr val="FFFFFF"/>
                </a:solidFill>
              </a:rPr>
              <a:t>i</a:t>
            </a:r>
            <a:r>
              <a:rPr lang="en-GB" sz="2000" dirty="0" err="1">
                <a:solidFill>
                  <a:srgbClr val="FFFFFF"/>
                </a:solidFill>
              </a:rPr>
              <a:t>tly</a:t>
            </a:r>
            <a:r>
              <a:rPr lang="en-GB" sz="2000" dirty="0">
                <a:solidFill>
                  <a:srgbClr val="FFFFFF"/>
                </a:solidFill>
              </a:rPr>
              <a:t> the thinks why I chose </a:t>
            </a:r>
            <a:r>
              <a:rPr lang="sk-SK" sz="2000" dirty="0">
                <a:solidFill>
                  <a:srgbClr val="FFFFFF"/>
                </a:solidFill>
              </a:rPr>
              <a:t>to </a:t>
            </a:r>
            <a:r>
              <a:rPr lang="sk-SK" sz="2000" dirty="0" err="1">
                <a:solidFill>
                  <a:srgbClr val="FFFFFF"/>
                </a:solidFill>
              </a:rPr>
              <a:t>research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Argentina</a:t>
            </a:r>
            <a:r>
              <a:rPr lang="sk-SK" sz="2000" dirty="0">
                <a:solidFill>
                  <a:srgbClr val="FFFFFF"/>
                </a:solidFill>
              </a:rPr>
              <a:t>.</a:t>
            </a:r>
          </a:p>
          <a:p>
            <a:r>
              <a:rPr lang="sk-SK" sz="2000" dirty="0">
                <a:solidFill>
                  <a:srgbClr val="FFFFFF"/>
                </a:solidFill>
              </a:rPr>
              <a:t>I </a:t>
            </a:r>
            <a:r>
              <a:rPr lang="sk-SK" sz="2000" dirty="0" err="1">
                <a:solidFill>
                  <a:srgbClr val="FFFFFF"/>
                </a:solidFill>
              </a:rPr>
              <a:t>really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like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mountains</a:t>
            </a:r>
            <a:r>
              <a:rPr lang="sk-SK" sz="2000" dirty="0">
                <a:solidFill>
                  <a:srgbClr val="FFFFFF"/>
                </a:solidFill>
              </a:rPr>
              <a:t> and </a:t>
            </a:r>
            <a:r>
              <a:rPr lang="sk-SK" sz="2000" dirty="0" err="1">
                <a:solidFill>
                  <a:srgbClr val="FFFFFF"/>
                </a:solidFill>
              </a:rPr>
              <a:t>forests</a:t>
            </a:r>
            <a:r>
              <a:rPr lang="sk-SK" sz="2000" dirty="0">
                <a:solidFill>
                  <a:srgbClr val="FFFFFF"/>
                </a:solidFill>
              </a:rPr>
              <a:t>. </a:t>
            </a:r>
            <a:r>
              <a:rPr lang="sk-SK" sz="2000" dirty="0" err="1">
                <a:solidFill>
                  <a:srgbClr val="FFFFFF"/>
                </a:solidFill>
              </a:rPr>
              <a:t>Argentina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is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home</a:t>
            </a:r>
            <a:r>
              <a:rPr lang="sk-SK" sz="2000" dirty="0">
                <a:solidFill>
                  <a:srgbClr val="FFFFFF"/>
                </a:solidFill>
              </a:rPr>
              <a:t> of </a:t>
            </a:r>
            <a:r>
              <a:rPr lang="sk-SK" sz="2000" dirty="0" err="1">
                <a:solidFill>
                  <a:srgbClr val="FFFFFF"/>
                </a:solidFill>
              </a:rPr>
              <a:t>some</a:t>
            </a:r>
            <a:r>
              <a:rPr lang="sk-SK" sz="2000" dirty="0">
                <a:solidFill>
                  <a:srgbClr val="FFFFFF"/>
                </a:solidFill>
              </a:rPr>
              <a:t> of </a:t>
            </a:r>
            <a:r>
              <a:rPr lang="sk-SK" sz="2000" dirty="0" err="1">
                <a:solidFill>
                  <a:srgbClr val="FFFFFF"/>
                </a:solidFill>
              </a:rPr>
              <a:t>the</a:t>
            </a:r>
            <a:r>
              <a:rPr lang="sk-SK" sz="2000" dirty="0">
                <a:solidFill>
                  <a:srgbClr val="FFFFFF"/>
                </a:solidFill>
              </a:rPr>
              <a:t> most </a:t>
            </a:r>
            <a:r>
              <a:rPr lang="sk-SK" sz="2000" dirty="0" err="1">
                <a:solidFill>
                  <a:srgbClr val="FFFFFF"/>
                </a:solidFill>
              </a:rPr>
              <a:t>astonishing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watterfalls</a:t>
            </a:r>
            <a:r>
              <a:rPr lang="sk-SK" sz="2000" dirty="0">
                <a:solidFill>
                  <a:srgbClr val="FFFFFF"/>
                </a:solidFill>
              </a:rPr>
              <a:t>, </a:t>
            </a:r>
            <a:r>
              <a:rPr lang="sk-SK" sz="2000" dirty="0" err="1">
                <a:solidFill>
                  <a:srgbClr val="FFFFFF"/>
                </a:solidFill>
              </a:rPr>
              <a:t>mountains</a:t>
            </a:r>
            <a:r>
              <a:rPr lang="sk-SK" sz="2000" dirty="0">
                <a:solidFill>
                  <a:srgbClr val="FFFFFF"/>
                </a:solidFill>
              </a:rPr>
              <a:t>, </a:t>
            </a:r>
            <a:r>
              <a:rPr lang="sk-SK" sz="2000" dirty="0" err="1">
                <a:solidFill>
                  <a:srgbClr val="FFFFFF"/>
                </a:solidFill>
              </a:rPr>
              <a:t>hills</a:t>
            </a:r>
            <a:r>
              <a:rPr lang="sk-SK" sz="2000" dirty="0">
                <a:solidFill>
                  <a:srgbClr val="FFFFFF"/>
                </a:solidFill>
              </a:rPr>
              <a:t> and </a:t>
            </a:r>
            <a:r>
              <a:rPr lang="sk-SK" sz="2000" dirty="0" err="1">
                <a:solidFill>
                  <a:srgbClr val="FFFFFF"/>
                </a:solidFill>
              </a:rPr>
              <a:t>forests</a:t>
            </a:r>
            <a:r>
              <a:rPr lang="sk-SK" sz="2000" dirty="0">
                <a:solidFill>
                  <a:srgbClr val="FFFFFF"/>
                </a:solidFill>
              </a:rPr>
              <a:t>.</a:t>
            </a:r>
          </a:p>
          <a:p>
            <a:r>
              <a:rPr lang="sk-SK" sz="2000" dirty="0" err="1">
                <a:solidFill>
                  <a:srgbClr val="FFFFFF"/>
                </a:solidFill>
              </a:rPr>
              <a:t>Argentina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is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also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the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mother</a:t>
            </a:r>
            <a:r>
              <a:rPr lang="sk-SK" sz="2000" dirty="0">
                <a:solidFill>
                  <a:srgbClr val="FFFFFF"/>
                </a:solidFill>
              </a:rPr>
              <a:t> of </a:t>
            </a:r>
            <a:r>
              <a:rPr lang="sk-SK" sz="2000" dirty="0" err="1">
                <a:solidFill>
                  <a:srgbClr val="FFFFFF"/>
                </a:solidFill>
              </a:rPr>
              <a:t>football</a:t>
            </a:r>
            <a:r>
              <a:rPr lang="sk-SK" sz="2000" dirty="0">
                <a:solidFill>
                  <a:srgbClr val="FFFFFF"/>
                </a:solidFill>
              </a:rPr>
              <a:t> and </a:t>
            </a:r>
            <a:r>
              <a:rPr lang="sk-SK" sz="2000" dirty="0" err="1">
                <a:solidFill>
                  <a:srgbClr val="FFFFFF"/>
                </a:solidFill>
              </a:rPr>
              <a:t>one</a:t>
            </a:r>
            <a:r>
              <a:rPr lang="sk-SK" sz="2000" dirty="0">
                <a:solidFill>
                  <a:srgbClr val="FFFFFF"/>
                </a:solidFill>
              </a:rPr>
              <a:t> of </a:t>
            </a:r>
            <a:r>
              <a:rPr lang="sk-SK" sz="2000" dirty="0" err="1">
                <a:solidFill>
                  <a:srgbClr val="FFFFFF"/>
                </a:solidFill>
              </a:rPr>
              <a:t>the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best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player</a:t>
            </a:r>
            <a:r>
              <a:rPr lang="sk-SK" sz="2000" dirty="0">
                <a:solidFill>
                  <a:srgbClr val="FFFFFF"/>
                </a:solidFill>
              </a:rPr>
              <a:t> in </a:t>
            </a:r>
            <a:r>
              <a:rPr lang="sk-SK" sz="2000" dirty="0" err="1">
                <a:solidFill>
                  <a:srgbClr val="FFFFFF"/>
                </a:solidFill>
              </a:rPr>
              <a:t>the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world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Lionel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Messi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is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also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from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Argentina</a:t>
            </a:r>
            <a:r>
              <a:rPr lang="sk-SK" sz="2000" dirty="0">
                <a:solidFill>
                  <a:srgbClr val="FFFFFF"/>
                </a:solidFill>
              </a:rPr>
              <a:t>.</a:t>
            </a:r>
          </a:p>
          <a:p>
            <a:endParaRPr lang="en-GB" sz="2000" dirty="0">
              <a:solidFill>
                <a:srgbClr val="FFFFFF"/>
              </a:solidFill>
            </a:endParaRPr>
          </a:p>
        </p:txBody>
      </p:sp>
      <p:pic>
        <p:nvPicPr>
          <p:cNvPr id="2050" name="Picture 2" descr="10 breath-taking Argentina attractions for nature and wildlife lovers">
            <a:extLst>
              <a:ext uri="{FF2B5EF4-FFF2-40B4-BE49-F238E27FC236}">
                <a16:creationId xmlns:a16="http://schemas.microsoft.com/office/drawing/2014/main" id="{A822C85F-8DE5-4D19-8F79-38220335A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5956" y="273030"/>
            <a:ext cx="4745940" cy="31582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lan Your Argentina Travels with Us | Forward Travel Consultants">
            <a:extLst>
              <a:ext uri="{FF2B5EF4-FFF2-40B4-BE49-F238E27FC236}">
                <a16:creationId xmlns:a16="http://schemas.microsoft.com/office/drawing/2014/main" id="{252EC1E9-E624-4B65-BBB6-1EA935B55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969" y="3900165"/>
            <a:ext cx="4599238" cy="26848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07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CB6744-CFA2-4178-A723-20BF4C62D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Nature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0B26A5-1C32-499C-8AC2-C3A844B11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8" y="2286000"/>
            <a:ext cx="5050161" cy="3259123"/>
          </a:xfrm>
        </p:spPr>
        <p:txBody>
          <a:bodyPr>
            <a:normAutofit/>
          </a:bodyPr>
          <a:lstStyle/>
          <a:p>
            <a:r>
              <a:rPr lang="en-GB" sz="1700" dirty="0">
                <a:solidFill>
                  <a:srgbClr val="FFFFFF"/>
                </a:solidFill>
              </a:rPr>
              <a:t>In Argentina, I would really like to visit Iguazu </a:t>
            </a:r>
            <a:r>
              <a:rPr lang="en-GB" sz="1700" dirty="0" err="1">
                <a:solidFill>
                  <a:srgbClr val="FFFFFF"/>
                </a:solidFill>
              </a:rPr>
              <a:t>waterfal</a:t>
            </a:r>
            <a:r>
              <a:rPr lang="sk-SK" sz="1700" dirty="0">
                <a:solidFill>
                  <a:srgbClr val="FFFFFF"/>
                </a:solidFill>
              </a:rPr>
              <a:t>l</a:t>
            </a:r>
            <a:r>
              <a:rPr lang="en-GB" sz="1700" dirty="0">
                <a:solidFill>
                  <a:srgbClr val="FFFFFF"/>
                </a:solidFill>
              </a:rPr>
              <a:t>s. It is a really amazing combination of beautiful country and deafening </a:t>
            </a:r>
            <a:r>
              <a:rPr lang="en-GB" sz="1700" dirty="0" err="1">
                <a:solidFill>
                  <a:srgbClr val="FFFFFF"/>
                </a:solidFill>
              </a:rPr>
              <a:t>waterfal</a:t>
            </a:r>
            <a:r>
              <a:rPr lang="sk-SK" sz="1700" dirty="0">
                <a:solidFill>
                  <a:srgbClr val="FFFFFF"/>
                </a:solidFill>
              </a:rPr>
              <a:t>l</a:t>
            </a:r>
            <a:r>
              <a:rPr lang="en-GB" sz="1700" dirty="0">
                <a:solidFill>
                  <a:srgbClr val="FFFFFF"/>
                </a:solidFill>
              </a:rPr>
              <a:t>s. In fact there are around 200 separated </a:t>
            </a:r>
            <a:r>
              <a:rPr lang="en-GB" sz="1700" dirty="0" err="1">
                <a:solidFill>
                  <a:srgbClr val="FFFFFF"/>
                </a:solidFill>
              </a:rPr>
              <a:t>waterfa</a:t>
            </a:r>
            <a:r>
              <a:rPr lang="sk-SK" sz="1700" dirty="0">
                <a:solidFill>
                  <a:srgbClr val="FFFFFF"/>
                </a:solidFill>
              </a:rPr>
              <a:t>l</a:t>
            </a:r>
            <a:r>
              <a:rPr lang="en-GB" sz="1700" dirty="0">
                <a:solidFill>
                  <a:srgbClr val="FFFFFF"/>
                </a:solidFill>
              </a:rPr>
              <a:t>ls each around 60-86 meters tall.</a:t>
            </a:r>
            <a:r>
              <a:rPr lang="sk-SK" sz="1700" dirty="0">
                <a:solidFill>
                  <a:srgbClr val="FFFFFF"/>
                </a:solidFill>
              </a:rPr>
              <a:t> 	 	</a:t>
            </a:r>
            <a:endParaRPr lang="en-GB" sz="1700" dirty="0">
              <a:solidFill>
                <a:srgbClr val="FFFFFF"/>
              </a:solidFill>
            </a:endParaRPr>
          </a:p>
          <a:p>
            <a:r>
              <a:rPr lang="en-GB" sz="1700" dirty="0">
                <a:solidFill>
                  <a:srgbClr val="FFFFFF"/>
                </a:solidFill>
              </a:rPr>
              <a:t>The second thing I would like to visit is National park Tierra de Fuego. I can clearly imagine the beautiful </a:t>
            </a:r>
            <a:r>
              <a:rPr lang="en-GB" sz="1700" dirty="0" err="1">
                <a:solidFill>
                  <a:srgbClr val="FFFFFF"/>
                </a:solidFill>
              </a:rPr>
              <a:t>mountai</a:t>
            </a:r>
            <a:r>
              <a:rPr lang="sk-SK" sz="1700" dirty="0">
                <a:solidFill>
                  <a:srgbClr val="FFFFFF"/>
                </a:solidFill>
              </a:rPr>
              <a:t>n</a:t>
            </a:r>
            <a:r>
              <a:rPr lang="en-GB" sz="1700" dirty="0">
                <a:solidFill>
                  <a:srgbClr val="FFFFFF"/>
                </a:solidFill>
              </a:rPr>
              <a:t>s, lakes and forests as a perfect place for hiking. </a:t>
            </a:r>
          </a:p>
          <a:p>
            <a:r>
              <a:rPr lang="en-GB" sz="1700" dirty="0">
                <a:solidFill>
                  <a:srgbClr val="FFFFFF"/>
                </a:solidFill>
              </a:rPr>
              <a:t>I would also like to visit ,,the end of the world,, the most </a:t>
            </a:r>
            <a:r>
              <a:rPr lang="en-GB" sz="1700" dirty="0" err="1">
                <a:solidFill>
                  <a:srgbClr val="FFFFFF"/>
                </a:solidFill>
              </a:rPr>
              <a:t>sou</a:t>
            </a:r>
            <a:r>
              <a:rPr lang="sk-SK" sz="1700" dirty="0" err="1">
                <a:solidFill>
                  <a:srgbClr val="FFFFFF"/>
                </a:solidFill>
              </a:rPr>
              <a:t>thern</a:t>
            </a:r>
            <a:r>
              <a:rPr lang="en-GB" sz="1700" dirty="0">
                <a:solidFill>
                  <a:srgbClr val="FFFFFF"/>
                </a:solidFill>
              </a:rPr>
              <a:t> place on earth.</a:t>
            </a:r>
          </a:p>
          <a:p>
            <a:endParaRPr lang="sk-SK" sz="1700" dirty="0">
              <a:solidFill>
                <a:srgbClr val="FFFFFF"/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B1DF2C6-1A21-4F98-973A-41E1DDD49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30677" y="158516"/>
            <a:ext cx="3329348" cy="21807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47AAF01B-2F44-48C3-BB87-F83D31FCD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819" y="2530857"/>
            <a:ext cx="3568505" cy="20091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6124DD55-01A3-433D-BD59-BB985A4BD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731594"/>
            <a:ext cx="3070082" cy="19387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56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672F44-7A93-466A-BFB6-BDC3C0EB5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Football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A57767-FEC4-47C2-9CAF-F81CE34E5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526" y="2286000"/>
            <a:ext cx="4907281" cy="3007453"/>
          </a:xfrm>
        </p:spPr>
        <p:txBody>
          <a:bodyPr>
            <a:normAutofit/>
          </a:bodyPr>
          <a:lstStyle/>
          <a:p>
            <a:r>
              <a:rPr lang="sk-SK" sz="2000" dirty="0" err="1">
                <a:solidFill>
                  <a:srgbClr val="FFFFFF"/>
                </a:solidFill>
              </a:rPr>
              <a:t>Argentina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is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often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called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the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mother</a:t>
            </a:r>
            <a:r>
              <a:rPr lang="sk-SK" sz="2000" dirty="0">
                <a:solidFill>
                  <a:srgbClr val="FFFFFF"/>
                </a:solidFill>
              </a:rPr>
              <a:t> of </a:t>
            </a:r>
            <a:r>
              <a:rPr lang="sk-SK" sz="2000" dirty="0" err="1">
                <a:solidFill>
                  <a:srgbClr val="FFFFFF"/>
                </a:solidFill>
              </a:rPr>
              <a:t>football</a:t>
            </a:r>
            <a:r>
              <a:rPr lang="sk-SK" sz="2000" dirty="0">
                <a:solidFill>
                  <a:srgbClr val="FFFFFF"/>
                </a:solidFill>
              </a:rPr>
              <a:t>, </a:t>
            </a:r>
            <a:r>
              <a:rPr lang="sk-SK" sz="2000" dirty="0" err="1">
                <a:solidFill>
                  <a:srgbClr val="FFFFFF"/>
                </a:solidFill>
              </a:rPr>
              <a:t>because</a:t>
            </a:r>
            <a:r>
              <a:rPr lang="sk-SK" sz="2000" dirty="0">
                <a:solidFill>
                  <a:srgbClr val="FFFFFF"/>
                </a:solidFill>
              </a:rPr>
              <a:t> of </a:t>
            </a:r>
            <a:r>
              <a:rPr lang="sk-SK" sz="2000" dirty="0" err="1">
                <a:solidFill>
                  <a:srgbClr val="FFFFFF"/>
                </a:solidFill>
              </a:rPr>
              <a:t>some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really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good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players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such</a:t>
            </a:r>
            <a:r>
              <a:rPr lang="sk-SK" sz="2000" dirty="0">
                <a:solidFill>
                  <a:srgbClr val="FFFFFF"/>
                </a:solidFill>
              </a:rPr>
              <a:t> as Diego </a:t>
            </a:r>
            <a:r>
              <a:rPr lang="sk-SK" sz="2000" dirty="0" err="1">
                <a:solidFill>
                  <a:srgbClr val="FFFFFF"/>
                </a:solidFill>
              </a:rPr>
              <a:t>Maradona</a:t>
            </a:r>
            <a:r>
              <a:rPr lang="sk-SK" sz="2000" dirty="0">
                <a:solidFill>
                  <a:srgbClr val="FFFFFF"/>
                </a:solidFill>
              </a:rPr>
              <a:t> or </a:t>
            </a:r>
            <a:r>
              <a:rPr lang="sk-SK" sz="2000" dirty="0" err="1">
                <a:solidFill>
                  <a:srgbClr val="FFFFFF"/>
                </a:solidFill>
              </a:rPr>
              <a:t>Lionel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Messi</a:t>
            </a:r>
            <a:r>
              <a:rPr lang="sk-SK" sz="2000" dirty="0">
                <a:solidFill>
                  <a:srgbClr val="FFFFFF"/>
                </a:solidFill>
              </a:rPr>
              <a:t>.</a:t>
            </a:r>
          </a:p>
          <a:p>
            <a:r>
              <a:rPr lang="sk-SK" sz="2000" dirty="0">
                <a:solidFill>
                  <a:srgbClr val="FFFFFF"/>
                </a:solidFill>
              </a:rPr>
              <a:t>I </a:t>
            </a:r>
            <a:r>
              <a:rPr lang="sk-SK" sz="2000" dirty="0" err="1">
                <a:solidFill>
                  <a:srgbClr val="FFFFFF"/>
                </a:solidFill>
              </a:rPr>
              <a:t>am</a:t>
            </a:r>
            <a:r>
              <a:rPr lang="sk-SK" sz="2000" dirty="0">
                <a:solidFill>
                  <a:srgbClr val="FFFFFF"/>
                </a:solidFill>
              </a:rPr>
              <a:t> a </a:t>
            </a:r>
            <a:r>
              <a:rPr lang="sk-SK" sz="2000" dirty="0" err="1">
                <a:solidFill>
                  <a:srgbClr val="FFFFFF"/>
                </a:solidFill>
              </a:rPr>
              <a:t>football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player</a:t>
            </a:r>
            <a:r>
              <a:rPr lang="sk-SK" sz="2000" dirty="0">
                <a:solidFill>
                  <a:srgbClr val="FFFFFF"/>
                </a:solidFill>
              </a:rPr>
              <a:t> so </a:t>
            </a:r>
            <a:r>
              <a:rPr lang="sk-SK" sz="2000" dirty="0" err="1">
                <a:solidFill>
                  <a:srgbClr val="FFFFFF"/>
                </a:solidFill>
              </a:rPr>
              <a:t>Argentna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is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very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interesting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for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me</a:t>
            </a:r>
            <a:r>
              <a:rPr lang="sk-SK" sz="2000" dirty="0">
                <a:solidFill>
                  <a:srgbClr val="FFFFFF"/>
                </a:solidFill>
              </a:rPr>
              <a:t>.</a:t>
            </a:r>
          </a:p>
          <a:p>
            <a:r>
              <a:rPr lang="sk-SK" sz="2000" dirty="0" err="1">
                <a:solidFill>
                  <a:srgbClr val="FFFFFF"/>
                </a:solidFill>
              </a:rPr>
              <a:t>There</a:t>
            </a:r>
            <a:r>
              <a:rPr lang="sk-SK" sz="2000" dirty="0">
                <a:solidFill>
                  <a:srgbClr val="FFFFFF"/>
                </a:solidFill>
              </a:rPr>
              <a:t> are </a:t>
            </a:r>
            <a:r>
              <a:rPr lang="sk-SK" sz="2000" dirty="0" err="1">
                <a:solidFill>
                  <a:srgbClr val="FFFFFF"/>
                </a:solidFill>
              </a:rPr>
              <a:t>also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many</a:t>
            </a:r>
            <a:r>
              <a:rPr lang="sk-SK" sz="2000" dirty="0">
                <a:solidFill>
                  <a:srgbClr val="FFFFFF"/>
                </a:solidFill>
              </a:rPr>
              <a:t> more </a:t>
            </a:r>
            <a:r>
              <a:rPr lang="sk-SK" sz="2000" dirty="0" err="1">
                <a:solidFill>
                  <a:srgbClr val="FFFFFF"/>
                </a:solidFill>
              </a:rPr>
              <a:t>great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footballers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such</a:t>
            </a:r>
            <a:r>
              <a:rPr lang="sk-SK" sz="2000" dirty="0">
                <a:solidFill>
                  <a:srgbClr val="FFFFFF"/>
                </a:solidFill>
              </a:rPr>
              <a:t> as </a:t>
            </a:r>
            <a:r>
              <a:rPr lang="sk-SK" sz="2000" dirty="0" err="1">
                <a:solidFill>
                  <a:srgbClr val="FFFFFF"/>
                </a:solidFill>
              </a:rPr>
              <a:t>Sergio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Aguero</a:t>
            </a:r>
            <a:r>
              <a:rPr lang="sk-SK" sz="2000" dirty="0">
                <a:solidFill>
                  <a:srgbClr val="FFFFFF"/>
                </a:solidFill>
              </a:rPr>
              <a:t>, </a:t>
            </a:r>
            <a:r>
              <a:rPr lang="sk-SK" sz="2000" dirty="0" err="1">
                <a:solidFill>
                  <a:srgbClr val="FFFFFF"/>
                </a:solidFill>
              </a:rPr>
              <a:t>Lautro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Martínez</a:t>
            </a:r>
            <a:r>
              <a:rPr lang="sk-SK" sz="2000" dirty="0">
                <a:solidFill>
                  <a:srgbClr val="FFFFFF"/>
                </a:solidFill>
              </a:rPr>
              <a:t> or Paulo </a:t>
            </a:r>
            <a:r>
              <a:rPr lang="sk-SK" sz="2000" dirty="0" err="1">
                <a:solidFill>
                  <a:srgbClr val="FFFFFF"/>
                </a:solidFill>
              </a:rPr>
              <a:t>Dybala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098" name="Picture 2" descr="70 facts about Argentina legend Diego Maradona | Goal.com">
            <a:extLst>
              <a:ext uri="{FF2B5EF4-FFF2-40B4-BE49-F238E27FC236}">
                <a16:creationId xmlns:a16="http://schemas.microsoft.com/office/drawing/2014/main" id="{3A71CB1A-9E98-4217-A188-BB50177B7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5230" y="368494"/>
            <a:ext cx="3062068" cy="20376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arcelona confirms Lionel Messi has told club he wants to leave -  Sportsnet.ca">
            <a:extLst>
              <a:ext uri="{FF2B5EF4-FFF2-40B4-BE49-F238E27FC236}">
                <a16:creationId xmlns:a16="http://schemas.microsoft.com/office/drawing/2014/main" id="{014D3727-397E-4368-8F11-8C1BCCF41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538" y="2296061"/>
            <a:ext cx="3622519" cy="20376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GW13 Ones to watch: Sergio Aguero">
            <a:extLst>
              <a:ext uri="{FF2B5EF4-FFF2-40B4-BE49-F238E27FC236}">
                <a16:creationId xmlns:a16="http://schemas.microsoft.com/office/drawing/2014/main" id="{3D4864A3-0AFE-4365-A531-132DAE8CF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969" y="4451840"/>
            <a:ext cx="3056498" cy="20376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ow big a deal is Juventus forward Paulo Dybala? | UEFA Champions League |  UEFA.com">
            <a:extLst>
              <a:ext uri="{FF2B5EF4-FFF2-40B4-BE49-F238E27FC236}">
                <a16:creationId xmlns:a16="http://schemas.microsoft.com/office/drawing/2014/main" id="{B4E055D5-D3DD-449A-8713-B1D9F5137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935" y="2630658"/>
            <a:ext cx="2602658" cy="14637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Lautaro Martínez has shown no desire to leave Inter Milan, says Marotta -  AS.com">
            <a:extLst>
              <a:ext uri="{FF2B5EF4-FFF2-40B4-BE49-F238E27FC236}">
                <a16:creationId xmlns:a16="http://schemas.microsoft.com/office/drawing/2014/main" id="{8906C20A-44DB-44D8-A8BF-DF56C0227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888" y="4822653"/>
            <a:ext cx="2557586" cy="14386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21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12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FCFE4F-97F5-44DA-BB81-2E7E2A15A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01" y="640080"/>
            <a:ext cx="4019429" cy="33393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br>
              <a:rPr lang="en-US" sz="4400" spc="200">
                <a:solidFill>
                  <a:srgbClr val="FFFFFF"/>
                </a:solidFill>
              </a:rPr>
            </a:br>
            <a:r>
              <a:rPr lang="en-US" sz="4400" b="0" i="0" spc="200">
                <a:solidFill>
                  <a:srgbClr val="FFFFFF"/>
                </a:solidFill>
                <a:effectLst/>
              </a:rPr>
              <a:t>Gracias por prestar atencion</a:t>
            </a:r>
            <a:endParaRPr lang="en-US" sz="4400" spc="200">
              <a:solidFill>
                <a:srgbClr val="FFFFFF"/>
              </a:solidFill>
            </a:endParaRPr>
          </a:p>
        </p:txBody>
      </p:sp>
      <p:cxnSp>
        <p:nvCxnSpPr>
          <p:cNvPr id="28" name="Straight Connector 16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8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91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276</Words>
  <Application>Microsoft Office PowerPoint</Application>
  <PresentationFormat>Širokouhlá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Integrál</vt:lpstr>
      <vt:lpstr>Argentina</vt:lpstr>
      <vt:lpstr>Basic facts </vt:lpstr>
      <vt:lpstr>The things I like about Argentina</vt:lpstr>
      <vt:lpstr>Nature </vt:lpstr>
      <vt:lpstr>Football</vt:lpstr>
      <vt:lpstr> Gracias por prestar atencion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Argentina</dc:title>
  <dc:creator>Roman Ročiak</dc:creator>
  <cp:lastModifiedBy>Kabinet prístavba</cp:lastModifiedBy>
  <cp:revision>2</cp:revision>
  <dcterms:created xsi:type="dcterms:W3CDTF">2020-11-13T12:35:45Z</dcterms:created>
  <dcterms:modified xsi:type="dcterms:W3CDTF">2020-12-07T09:00:00Z</dcterms:modified>
</cp:coreProperties>
</file>