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58" r:id="rId7"/>
    <p:sldId id="262" r:id="rId8"/>
    <p:sldId id="263" r:id="rId9"/>
    <p:sldId id="268" r:id="rId10"/>
    <p:sldId id="261" r:id="rId11"/>
    <p:sldId id="269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hanerern" userId="50f64c6a9f5b5e98" providerId="LiveId" clId="{EF59DBDD-2FC7-453C-9329-A1715B520C3A}"/>
    <pc:docChg chg="custSel addSld modSld sldOrd">
      <pc:chgData name="richard hanerern" userId="50f64c6a9f5b5e98" providerId="LiveId" clId="{EF59DBDD-2FC7-453C-9329-A1715B520C3A}" dt="2020-11-11T15:54:17.273" v="2816" actId="20577"/>
      <pc:docMkLst>
        <pc:docMk/>
      </pc:docMkLst>
      <pc:sldChg chg="addSp delSp modSp mod">
        <pc:chgData name="richard hanerern" userId="50f64c6a9f5b5e98" providerId="LiveId" clId="{EF59DBDD-2FC7-453C-9329-A1715B520C3A}" dt="2020-11-11T15:31:12.223" v="778" actId="20577"/>
        <pc:sldMkLst>
          <pc:docMk/>
          <pc:sldMk cId="3466640075" sldId="260"/>
        </pc:sldMkLst>
        <pc:spChg chg="add del mod">
          <ac:chgData name="richard hanerern" userId="50f64c6a9f5b5e98" providerId="LiveId" clId="{EF59DBDD-2FC7-453C-9329-A1715B520C3A}" dt="2020-11-11T15:09:27.843" v="11"/>
          <ac:spMkLst>
            <pc:docMk/>
            <pc:sldMk cId="3466640075" sldId="260"/>
            <ac:spMk id="2" creationId="{733FDB95-B174-47AF-92DF-E7B268B76EEF}"/>
          </ac:spMkLst>
        </pc:spChg>
        <pc:spChg chg="add mod">
          <ac:chgData name="richard hanerern" userId="50f64c6a9f5b5e98" providerId="LiveId" clId="{EF59DBDD-2FC7-453C-9329-A1715B520C3A}" dt="2020-11-11T15:19:32.070" v="46" actId="1076"/>
          <ac:spMkLst>
            <pc:docMk/>
            <pc:sldMk cId="3466640075" sldId="260"/>
            <ac:spMk id="3" creationId="{3B458D38-383E-4DE4-8C1D-C5023BA18B17}"/>
          </ac:spMkLst>
        </pc:spChg>
        <pc:spChg chg="add mod">
          <ac:chgData name="richard hanerern" userId="50f64c6a9f5b5e98" providerId="LiveId" clId="{EF59DBDD-2FC7-453C-9329-A1715B520C3A}" dt="2020-11-11T15:24:20.825" v="331" actId="1076"/>
          <ac:spMkLst>
            <pc:docMk/>
            <pc:sldMk cId="3466640075" sldId="260"/>
            <ac:spMk id="4" creationId="{30FD65E5-8F64-4A55-B1D0-FEBC23069A8F}"/>
          </ac:spMkLst>
        </pc:spChg>
        <pc:spChg chg="add mod">
          <ac:chgData name="richard hanerern" userId="50f64c6a9f5b5e98" providerId="LiveId" clId="{EF59DBDD-2FC7-453C-9329-A1715B520C3A}" dt="2020-11-11T15:31:12.223" v="778" actId="20577"/>
          <ac:spMkLst>
            <pc:docMk/>
            <pc:sldMk cId="3466640075" sldId="260"/>
            <ac:spMk id="5" creationId="{6605AB44-A6B2-455E-8BFC-7E4AFB5651D4}"/>
          </ac:spMkLst>
        </pc:spChg>
        <pc:spChg chg="add mod">
          <ac:chgData name="richard hanerern" userId="50f64c6a9f5b5e98" providerId="LiveId" clId="{EF59DBDD-2FC7-453C-9329-A1715B520C3A}" dt="2020-11-11T15:24:20.138" v="330" actId="1076"/>
          <ac:spMkLst>
            <pc:docMk/>
            <pc:sldMk cId="3466640075" sldId="260"/>
            <ac:spMk id="6" creationId="{8E688D26-8FED-4534-9269-84D8BB76ECE6}"/>
          </ac:spMkLst>
        </pc:spChg>
      </pc:sldChg>
      <pc:sldChg chg="addSp delSp modSp new mod ord">
        <pc:chgData name="richard hanerern" userId="50f64c6a9f5b5e98" providerId="LiveId" clId="{EF59DBDD-2FC7-453C-9329-A1715B520C3A}" dt="2020-11-11T15:49:49.023" v="2427" actId="20577"/>
        <pc:sldMkLst>
          <pc:docMk/>
          <pc:sldMk cId="3976106677" sldId="261"/>
        </pc:sldMkLst>
        <pc:spChg chg="add del mod">
          <ac:chgData name="richard hanerern" userId="50f64c6a9f5b5e98" providerId="LiveId" clId="{EF59DBDD-2FC7-453C-9329-A1715B520C3A}" dt="2020-11-11T15:31:35.187" v="784"/>
          <ac:spMkLst>
            <pc:docMk/>
            <pc:sldMk cId="3976106677" sldId="261"/>
            <ac:spMk id="2" creationId="{484FF6CB-50BA-4DD5-9CCC-6E425F270F18}"/>
          </ac:spMkLst>
        </pc:spChg>
        <pc:spChg chg="add mod">
          <ac:chgData name="richard hanerern" userId="50f64c6a9f5b5e98" providerId="LiveId" clId="{EF59DBDD-2FC7-453C-9329-A1715B520C3A}" dt="2020-11-11T15:32:09.663" v="839" actId="1076"/>
          <ac:spMkLst>
            <pc:docMk/>
            <pc:sldMk cId="3976106677" sldId="261"/>
            <ac:spMk id="3" creationId="{F85B481C-2F35-4D40-999F-5B121B96DD0E}"/>
          </ac:spMkLst>
        </pc:spChg>
        <pc:spChg chg="add mod">
          <ac:chgData name="richard hanerern" userId="50f64c6a9f5b5e98" providerId="LiveId" clId="{EF59DBDD-2FC7-453C-9329-A1715B520C3A}" dt="2020-11-11T15:49:49.023" v="2427" actId="20577"/>
          <ac:spMkLst>
            <pc:docMk/>
            <pc:sldMk cId="3976106677" sldId="261"/>
            <ac:spMk id="4" creationId="{D0390C15-8334-4961-ACEB-F98B08CE498C}"/>
          </ac:spMkLst>
        </pc:spChg>
        <pc:spChg chg="add mod">
          <ac:chgData name="richard hanerern" userId="50f64c6a9f5b5e98" providerId="LiveId" clId="{EF59DBDD-2FC7-453C-9329-A1715B520C3A}" dt="2020-11-11T15:34:48.485" v="1083" actId="13822"/>
          <ac:spMkLst>
            <pc:docMk/>
            <pc:sldMk cId="3976106677" sldId="261"/>
            <ac:spMk id="5" creationId="{60254DA9-CA45-43A0-AF91-5640BEC2F626}"/>
          </ac:spMkLst>
        </pc:spChg>
      </pc:sldChg>
      <pc:sldChg chg="addSp modSp new mod">
        <pc:chgData name="richard hanerern" userId="50f64c6a9f5b5e98" providerId="LiveId" clId="{EF59DBDD-2FC7-453C-9329-A1715B520C3A}" dt="2020-11-11T15:54:17.273" v="2816" actId="20577"/>
        <pc:sldMkLst>
          <pc:docMk/>
          <pc:sldMk cId="2494938217" sldId="262"/>
        </pc:sldMkLst>
        <pc:spChg chg="add mod">
          <ac:chgData name="richard hanerern" userId="50f64c6a9f5b5e98" providerId="LiveId" clId="{EF59DBDD-2FC7-453C-9329-A1715B520C3A}" dt="2020-11-11T15:54:17.273" v="2816" actId="20577"/>
          <ac:spMkLst>
            <pc:docMk/>
            <pc:sldMk cId="2494938217" sldId="262"/>
            <ac:spMk id="2" creationId="{ABD3D861-C5EF-46A8-A48C-CF8FA0E6AD93}"/>
          </ac:spMkLst>
        </pc:spChg>
        <pc:spChg chg="add mod">
          <ac:chgData name="richard hanerern" userId="50f64c6a9f5b5e98" providerId="LiveId" clId="{EF59DBDD-2FC7-453C-9329-A1715B520C3A}" dt="2020-11-11T15:43:45.078" v="2009" actId="13822"/>
          <ac:spMkLst>
            <pc:docMk/>
            <pc:sldMk cId="2494938217" sldId="262"/>
            <ac:spMk id="3" creationId="{F63DE94E-8179-4937-8ECE-92C96D98C0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5EC37-D47D-4200-A8D1-A3F8B0B6C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DF09F-BA8B-475E-B768-128D6F67D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112255-EED1-4A99-B9AB-842E3574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518F5D-93F7-4757-8EC0-27C91FA5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1DB3F7-4EC1-4B06-AF94-80597037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04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698E8-AAB8-48F2-B164-EB05E897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9219938-5C56-4CDF-8B0C-4F59B4CA8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5A27ED-5DDB-4BAE-B955-F5D82456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17783E5-E55D-4CD1-B661-CCEE707C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679F4ED-4715-4500-BB57-43ED3B78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62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3793B24-CFC7-414C-B0A2-1BF03BA8D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B293AF2-FC15-4154-992C-B385C0C9B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9A280F-E062-462B-BC20-40B926A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BAAAF4-EC0D-4E1C-AB1C-421AAA62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D3C47B-57B8-4E08-B723-9A7AC745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34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27EAA-04A2-4FBD-A421-3CE46E40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17244B-C2CD-4A87-BDD3-CD2243F3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0A62D9C-4BA4-4D88-BD44-5EEEA3FE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F5E507-BCA8-48ED-A980-B11E6B81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C0D92F-2A27-4983-94E1-196A8D89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00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30DE5-DC52-48C7-9E5F-3BCA4D4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0B1F08-2744-47E0-8E11-69D44045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CF2D77-6F74-4FDD-9B77-B34DC419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DA085D-AAA9-462E-A516-42D9BF43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51C6DA-00B0-483C-A9B7-EE689D27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5738-CB6B-4133-B164-41A0BF5A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F7AEBB-74FE-43F4-9224-58E12CE2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CCD3C86-087C-40F1-BDBA-683B28F3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AA3D38-2651-480F-9474-2C9D06BC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4415C07-1718-45F8-8DBE-445BB630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5BF3B8-F468-47DC-8972-45FA8257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5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C7628-3651-41EF-8464-3DD6E586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EFD00-937B-4927-8D88-79CAD36E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9729F2-36BC-4654-B5BF-35BC88AF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4102E9-FE9F-4264-9697-E14836788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1EFBDD1-4DFC-4111-830E-8299C4DE5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7B09556-537E-46E9-A047-3559CBCA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3BAE3C0-4066-49D3-914C-77E8DEA7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3F3B46B-62BA-4DC2-85CC-78BFC08E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53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EEC17-E797-4816-9D36-4616EC2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258B6DE-5559-4229-B12F-E3B66805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07F22EA-F6B5-41C8-AC40-5149B77A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3206D1D-BF72-434E-944B-700EBE45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18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8594AAB-CB26-4F59-90D4-C24B351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82B175B-7BF9-46F4-B2D7-595C583E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0A8BFE6-13A4-45B9-941D-B3C70207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8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0357D-9CD5-48A1-B5D8-6B1BE053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63800E-9366-43F7-B19C-7A6E77936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6A73B2-3026-4DA6-A7AD-D44DFBEF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A0366A-1E7D-4DF5-9129-D60E57BA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F70450A-04A2-4459-9D61-B640BC9F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1F24D73-1002-4F7A-8613-6A280004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0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F840A-D220-49D6-9461-99CE7E72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292434C-9946-499A-AA45-7FCD2D954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0F51C9-8045-4185-ADA1-8AE5BAC1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5CDE8A0-9A1E-40A1-8545-43DE5861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7EEBC95-EB16-4DE6-8B36-20676673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8B8A3C0-F220-4B99-AB09-F78FB983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99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57E384C-72DB-40A0-AF65-25ED4265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A995DE-FA5B-4420-BC37-2B59322C3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A016B3-7E7E-4614-95FF-9866D832C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CE3C-6B59-40AF-92D3-31300FB4FCBD}" type="datetimeFigureOut">
              <a:rPr lang="sk-SK" smtClean="0"/>
              <a:t>22. 12. 2020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377AE1-A1C4-4B01-A3FF-5B7865757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B9E295-1365-4113-AA3F-F4FD5C5D8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7F1C-B674-4089-9DC2-C361AB035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1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1BF509B-9BBE-4105-9B1D-B86F1897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29"/>
            <a:ext cx="12192000" cy="73379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14E7BD-3934-4293-BE53-62BA06D34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399" y="4252119"/>
            <a:ext cx="9915525" cy="1809750"/>
          </a:xfrm>
        </p:spPr>
        <p:txBody>
          <a:bodyPr>
            <a:normAutofit fontScale="90000"/>
          </a:bodyPr>
          <a:lstStyle/>
          <a:p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Coubertin-</a:t>
            </a:r>
            <a:r>
              <a:rPr lang="sk-SK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Gymnasium</a:t>
            </a:r>
            <a:r>
              <a:rPr lang="sk-S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br>
              <a:rPr lang="sk-S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3146ED-E3E0-47B0-AF83-FAE1E968F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5" y="5449888"/>
            <a:ext cx="9144000" cy="1655762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bg1"/>
                </a:solidFill>
              </a:rPr>
              <a:t>Richard </a:t>
            </a:r>
            <a:r>
              <a:rPr lang="sk-SK" sz="2000" dirty="0" err="1">
                <a:solidFill>
                  <a:schemeClr val="bg1"/>
                </a:solidFill>
              </a:rPr>
              <a:t>Haberern</a:t>
            </a:r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>
                <a:solidFill>
                  <a:schemeClr val="bg1"/>
                </a:solidFill>
              </a:rPr>
              <a:t>Filip </a:t>
            </a:r>
            <a:r>
              <a:rPr lang="sk-SK" sz="2000" dirty="0" err="1">
                <a:solidFill>
                  <a:schemeClr val="bg1"/>
                </a:solidFill>
              </a:rPr>
              <a:t>Kaleta</a:t>
            </a:r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>
                <a:solidFill>
                  <a:schemeClr val="bg1"/>
                </a:solidFill>
              </a:rPr>
              <a:t>Gymnázium </a:t>
            </a:r>
            <a:r>
              <a:rPr lang="sk-SK" sz="2000" dirty="0" err="1">
                <a:solidFill>
                  <a:schemeClr val="bg1"/>
                </a:solidFill>
              </a:rPr>
              <a:t>Pierra</a:t>
            </a:r>
            <a:r>
              <a:rPr lang="sk-SK" sz="2000" dirty="0">
                <a:solidFill>
                  <a:schemeClr val="bg1"/>
                </a:solidFill>
              </a:rPr>
              <a:t> de Coubertina, Slovakia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88DD40F-E055-4C64-8FF5-A92EEA1BCF05}"/>
              </a:ext>
            </a:extLst>
          </p:cNvPr>
          <p:cNvSpPr txBox="1"/>
          <p:nvPr/>
        </p:nvSpPr>
        <p:spPr>
          <a:xfrm>
            <a:off x="5181600" y="2399250"/>
            <a:ext cx="591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sk-SK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1361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Vlajka Nemecka – Wikipédia">
            <a:extLst>
              <a:ext uri="{FF2B5EF4-FFF2-40B4-BE49-F238E27FC236}">
                <a16:creationId xmlns:a16="http://schemas.microsoft.com/office/drawing/2014/main" id="{61D20FC7-F46B-4015-B0EB-34C81C98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85B481C-2F35-4D40-999F-5B121B96DD0E}"/>
              </a:ext>
            </a:extLst>
          </p:cNvPr>
          <p:cNvSpPr txBox="1"/>
          <p:nvPr/>
        </p:nvSpPr>
        <p:spPr>
          <a:xfrm>
            <a:off x="1243012" y="619125"/>
            <a:ext cx="1049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0390C15-8334-4961-ACEB-F98B08CE498C}"/>
              </a:ext>
            </a:extLst>
          </p:cNvPr>
          <p:cNvSpPr txBox="1"/>
          <p:nvPr/>
        </p:nvSpPr>
        <p:spPr>
          <a:xfrm>
            <a:off x="533400" y="1933575"/>
            <a:ext cx="11325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/>
              <a:t> </a:t>
            </a:r>
            <a:r>
              <a:rPr lang="sk-SK" sz="2800" dirty="0">
                <a:solidFill>
                  <a:schemeClr val="bg1"/>
                </a:solidFill>
              </a:rPr>
              <a:t>I </a:t>
            </a:r>
            <a:r>
              <a:rPr lang="sk-SK" sz="2800" dirty="0" err="1">
                <a:solidFill>
                  <a:schemeClr val="bg1"/>
                </a:solidFill>
              </a:rPr>
              <a:t>would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like</a:t>
            </a:r>
            <a:r>
              <a:rPr lang="sk-SK" sz="2800" dirty="0">
                <a:solidFill>
                  <a:schemeClr val="bg1"/>
                </a:solidFill>
              </a:rPr>
              <a:t> to </a:t>
            </a:r>
            <a:r>
              <a:rPr lang="sk-SK" sz="2800" dirty="0" err="1">
                <a:solidFill>
                  <a:schemeClr val="bg1"/>
                </a:solidFill>
              </a:rPr>
              <a:t>visit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because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its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beautiful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nature</a:t>
            </a:r>
            <a:r>
              <a:rPr lang="sk-SK" sz="2800" dirty="0">
                <a:solidFill>
                  <a:schemeClr val="bg1"/>
                </a:solidFill>
              </a:rPr>
              <a:t> - </a:t>
            </a:r>
            <a:r>
              <a:rPr lang="sk-SK" sz="2800" dirty="0" err="1">
                <a:solidFill>
                  <a:schemeClr val="bg1"/>
                </a:solidFill>
              </a:rPr>
              <a:t>nature</a:t>
            </a:r>
            <a:r>
              <a:rPr lang="sk-SK" sz="2800" dirty="0">
                <a:solidFill>
                  <a:schemeClr val="bg1"/>
                </a:solidFill>
              </a:rPr>
              <a:t> in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various</a:t>
            </a:r>
            <a:r>
              <a:rPr lang="sk-SK" sz="2800" dirty="0">
                <a:solidFill>
                  <a:schemeClr val="bg1"/>
                </a:solidFill>
              </a:rPr>
              <a:t> in a </a:t>
            </a:r>
            <a:r>
              <a:rPr lang="sk-SK" sz="2800" dirty="0" err="1">
                <a:solidFill>
                  <a:schemeClr val="bg1"/>
                </a:solidFill>
              </a:rPr>
              <a:t>lot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different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ways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For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example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plants</a:t>
            </a:r>
            <a:r>
              <a:rPr lang="sk-SK" sz="2800" dirty="0">
                <a:solidFill>
                  <a:schemeClr val="bg1"/>
                </a:solidFill>
              </a:rPr>
              <a:t> and </a:t>
            </a:r>
            <a:r>
              <a:rPr lang="sk-SK" sz="2800" dirty="0" err="1">
                <a:solidFill>
                  <a:schemeClr val="bg1"/>
                </a:solidFill>
              </a:rPr>
              <a:t>animlas</a:t>
            </a:r>
            <a:r>
              <a:rPr lang="sk-SK" sz="2800" dirty="0">
                <a:solidFill>
                  <a:schemeClr val="bg1"/>
                </a:solidFill>
              </a:rPr>
              <a:t> are </a:t>
            </a:r>
            <a:r>
              <a:rPr lang="sk-SK" sz="2800" dirty="0" err="1">
                <a:solidFill>
                  <a:schemeClr val="bg1"/>
                </a:solidFill>
              </a:rPr>
              <a:t>amazing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you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can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find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a </a:t>
            </a:r>
            <a:r>
              <a:rPr lang="sk-SK" sz="2800" dirty="0" err="1">
                <a:solidFill>
                  <a:schemeClr val="bg1"/>
                </a:solidFill>
              </a:rPr>
              <a:t>lot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different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animals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from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wildlife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animals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that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live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main</a:t>
            </a:r>
            <a:r>
              <a:rPr lang="sk-SK" sz="2800" dirty="0" err="1">
                <a:solidFill>
                  <a:schemeClr val="bg1"/>
                </a:solidFill>
              </a:rPr>
              <a:t>ly</a:t>
            </a:r>
            <a:r>
              <a:rPr lang="sk-SK" sz="2800" dirty="0">
                <a:solidFill>
                  <a:schemeClr val="bg1"/>
                </a:solidFill>
              </a:rPr>
              <a:t> in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to </a:t>
            </a:r>
            <a:r>
              <a:rPr lang="sk-SK" sz="2800" dirty="0" err="1">
                <a:solidFill>
                  <a:schemeClr val="bg1"/>
                </a:solidFill>
              </a:rPr>
              <a:t>some</a:t>
            </a:r>
            <a:r>
              <a:rPr lang="en-US" sz="2800" dirty="0">
                <a:solidFill>
                  <a:schemeClr val="bg1"/>
                </a:solidFill>
              </a:rPr>
              <a:t> more common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animals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But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real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reason</a:t>
            </a:r>
            <a:r>
              <a:rPr lang="sk-SK" sz="2800" dirty="0">
                <a:solidFill>
                  <a:schemeClr val="bg1"/>
                </a:solidFill>
              </a:rPr>
              <a:t> I </a:t>
            </a:r>
            <a:r>
              <a:rPr lang="sk-SK" sz="2800" dirty="0" err="1">
                <a:solidFill>
                  <a:schemeClr val="bg1"/>
                </a:solidFill>
              </a:rPr>
              <a:t>like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nature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because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mountains</a:t>
            </a:r>
            <a:r>
              <a:rPr lang="sk-SK" sz="2800" dirty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I love </a:t>
            </a:r>
            <a:r>
              <a:rPr lang="sk-SK" sz="2800" dirty="0" err="1">
                <a:solidFill>
                  <a:schemeClr val="bg1"/>
                </a:solidFill>
              </a:rPr>
              <a:t>hiking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skiing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cycling</a:t>
            </a:r>
            <a:r>
              <a:rPr lang="sk-SK" sz="2800" dirty="0">
                <a:solidFill>
                  <a:schemeClr val="bg1"/>
                </a:solidFill>
              </a:rPr>
              <a:t> and in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are </a:t>
            </a:r>
            <a:r>
              <a:rPr lang="sk-SK" sz="2800" dirty="0" err="1">
                <a:solidFill>
                  <a:schemeClr val="bg1"/>
                </a:solidFill>
              </a:rPr>
              <a:t>beautiful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mountains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you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can</a:t>
            </a:r>
            <a:r>
              <a:rPr lang="sk-SK" sz="2800" dirty="0">
                <a:solidFill>
                  <a:schemeClr val="bg1"/>
                </a:solidFill>
              </a:rPr>
              <a:t> do </a:t>
            </a: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all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things</a:t>
            </a:r>
            <a:r>
              <a:rPr lang="sk-SK" sz="2800" dirty="0">
                <a:solidFill>
                  <a:schemeClr val="bg1"/>
                </a:solidFill>
              </a:rPr>
              <a:t> I </a:t>
            </a:r>
            <a:r>
              <a:rPr lang="sk-SK" sz="2800" dirty="0" err="1">
                <a:solidFill>
                  <a:schemeClr val="bg1"/>
                </a:solidFill>
              </a:rPr>
              <a:t>am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interested</a:t>
            </a:r>
            <a:r>
              <a:rPr lang="sk-SK" sz="2800" dirty="0">
                <a:solidFill>
                  <a:schemeClr val="bg1"/>
                </a:solidFill>
              </a:rPr>
              <a:t>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sport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interesting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too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most </a:t>
            </a:r>
            <a:r>
              <a:rPr lang="sk-SK" sz="2800" dirty="0" err="1">
                <a:solidFill>
                  <a:schemeClr val="bg1"/>
                </a:solidFill>
              </a:rPr>
              <a:t>famous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football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06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ED408-11EC-4B24-AF72-E3427E24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655B55-AA68-4163-A664-124535A0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2766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sk-SK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k-SK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sk-SK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sk-SK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772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Vlajka Nemecka – Wikipédia">
            <a:extLst>
              <a:ext uri="{FF2B5EF4-FFF2-40B4-BE49-F238E27FC236}">
                <a16:creationId xmlns:a16="http://schemas.microsoft.com/office/drawing/2014/main" id="{A6E9A0B6-AAF5-4167-A5EC-1DA4E5FB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2A8C3230-0E2A-416B-A366-279F5F1517FD}"/>
              </a:ext>
            </a:extLst>
          </p:cNvPr>
          <p:cNvSpPr txBox="1"/>
          <p:nvPr/>
        </p:nvSpPr>
        <p:spPr>
          <a:xfrm>
            <a:off x="2400300" y="15240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Factographic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6CCCD89-BB16-4090-99C5-D695B6AF0EF3}"/>
              </a:ext>
            </a:extLst>
          </p:cNvPr>
          <p:cNvSpPr txBox="1"/>
          <p:nvPr/>
        </p:nvSpPr>
        <p:spPr>
          <a:xfrm>
            <a:off x="404813" y="1053484"/>
            <a:ext cx="113823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locat</a:t>
            </a:r>
            <a:r>
              <a:rPr lang="sk-SK" sz="3200" dirty="0" err="1">
                <a:solidFill>
                  <a:schemeClr val="bg1"/>
                </a:solidFill>
              </a:rPr>
              <a:t>ed</a:t>
            </a:r>
            <a:r>
              <a:rPr lang="sk-SK" sz="3200" dirty="0">
                <a:solidFill>
                  <a:schemeClr val="bg1"/>
                </a:solidFill>
              </a:rPr>
              <a:t> in </a:t>
            </a:r>
            <a:r>
              <a:rPr lang="sk-SK" sz="3200" dirty="0" err="1">
                <a:solidFill>
                  <a:schemeClr val="bg1"/>
                </a:solidFill>
              </a:rPr>
              <a:t>central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Europe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Capital</a:t>
            </a:r>
            <a:r>
              <a:rPr lang="sk-SK" sz="3200" dirty="0">
                <a:solidFill>
                  <a:schemeClr val="bg1"/>
                </a:solidFill>
              </a:rPr>
              <a:t> city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Berlin</a:t>
            </a:r>
            <a:endParaRPr lang="sk-SK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Area</a:t>
            </a:r>
            <a:r>
              <a:rPr lang="sk-SK" sz="3200" dirty="0">
                <a:solidFill>
                  <a:schemeClr val="bg1"/>
                </a:solidFill>
              </a:rPr>
              <a:t> of </a:t>
            </a: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357 385,71 km²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has 83 000 000 </a:t>
            </a:r>
            <a:r>
              <a:rPr lang="sk-SK" sz="3200" dirty="0" err="1">
                <a:solidFill>
                  <a:schemeClr val="bg1"/>
                </a:solidFill>
              </a:rPr>
              <a:t>inhabitants</a:t>
            </a:r>
            <a:r>
              <a:rPr lang="sk-SK" sz="3200" dirty="0">
                <a:solidFill>
                  <a:schemeClr val="bg1"/>
                </a:solidFill>
              </a:rPr>
              <a:t> (2018)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part of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sk-SK" sz="3200" dirty="0">
                <a:solidFill>
                  <a:schemeClr val="bg1"/>
                </a:solidFill>
              </a:rPr>
              <a:t>EU and </a:t>
            </a:r>
            <a:r>
              <a:rPr lang="sk-SK" sz="3200" dirty="0" err="1">
                <a:solidFill>
                  <a:schemeClr val="bg1"/>
                </a:solidFill>
              </a:rPr>
              <a:t>their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currancy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euro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Language</a:t>
            </a:r>
            <a:r>
              <a:rPr lang="sk-SK" sz="3200" dirty="0">
                <a:solidFill>
                  <a:schemeClr val="bg1"/>
                </a:solidFill>
              </a:rPr>
              <a:t> – </a:t>
            </a:r>
            <a:r>
              <a:rPr lang="sk-SK" sz="3200" dirty="0" err="1">
                <a:solidFill>
                  <a:schemeClr val="bg1"/>
                </a:solidFill>
              </a:rPr>
              <a:t>German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language</a:t>
            </a:r>
            <a:r>
              <a:rPr lang="sk-SK" sz="3200" dirty="0">
                <a:solidFill>
                  <a:schemeClr val="bg1"/>
                </a:solidFill>
              </a:rPr>
              <a:t> 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very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popular</a:t>
            </a:r>
            <a:r>
              <a:rPr lang="sk-SK" sz="3200" dirty="0">
                <a:solidFill>
                  <a:schemeClr val="bg1"/>
                </a:solidFill>
              </a:rPr>
              <a:t> in </a:t>
            </a:r>
            <a:r>
              <a:rPr lang="sk-SK" sz="3200" dirty="0" err="1">
                <a:solidFill>
                  <a:schemeClr val="bg1"/>
                </a:solidFill>
              </a:rPr>
              <a:t>whole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Europe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sk-SK" sz="3200" dirty="0" err="1">
                <a:solidFill>
                  <a:schemeClr val="bg1"/>
                </a:solidFill>
              </a:rPr>
              <a:t>even</a:t>
            </a:r>
            <a:r>
              <a:rPr lang="sk-SK" sz="3200" dirty="0">
                <a:solidFill>
                  <a:schemeClr val="bg1"/>
                </a:solidFill>
              </a:rPr>
              <a:t> in </a:t>
            </a:r>
            <a:r>
              <a:rPr lang="sk-SK" sz="3200" dirty="0" err="1">
                <a:solidFill>
                  <a:schemeClr val="bg1"/>
                </a:solidFill>
              </a:rPr>
              <a:t>whole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world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Flag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in </a:t>
            </a:r>
            <a:r>
              <a:rPr lang="sk-SK" sz="3200" dirty="0" err="1">
                <a:solidFill>
                  <a:schemeClr val="bg1"/>
                </a:solidFill>
              </a:rPr>
              <a:t>national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colours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that</a:t>
            </a:r>
            <a:r>
              <a:rPr lang="sk-SK" sz="3200" dirty="0">
                <a:solidFill>
                  <a:schemeClr val="bg1"/>
                </a:solidFill>
              </a:rPr>
              <a:t> are </a:t>
            </a:r>
            <a:r>
              <a:rPr lang="sk-SK" sz="3200" dirty="0" err="1">
                <a:solidFill>
                  <a:schemeClr val="bg1"/>
                </a:solidFill>
              </a:rPr>
              <a:t>black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red</a:t>
            </a:r>
            <a:r>
              <a:rPr lang="sk-SK" sz="3200" dirty="0">
                <a:solidFill>
                  <a:schemeClr val="bg1"/>
                </a:solidFill>
              </a:rPr>
              <a:t> and </a:t>
            </a:r>
            <a:r>
              <a:rPr lang="sk-SK" sz="3200" dirty="0" err="1">
                <a:solidFill>
                  <a:schemeClr val="bg1"/>
                </a:solidFill>
              </a:rPr>
              <a:t>yellow</a:t>
            </a:r>
            <a:endParaRPr lang="sk-SK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E6856EE-1A36-4C71-9617-9AEBCFD6A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803" y="5049916"/>
            <a:ext cx="1699920" cy="166422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FAF3BE0-41E4-4615-82B1-9177515D0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885" y="5049916"/>
            <a:ext cx="2894552" cy="165568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826F7EA-CAD8-4EA0-9063-745FDE574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599" y="5049916"/>
            <a:ext cx="2715515" cy="16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Vlajka Nemecka – Wikipédia">
            <a:extLst>
              <a:ext uri="{FF2B5EF4-FFF2-40B4-BE49-F238E27FC236}">
                <a16:creationId xmlns:a16="http://schemas.microsoft.com/office/drawing/2014/main" id="{9A773F57-1EE3-49BD-ACDD-5ABDC3ED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DAC848-078E-4524-8CF2-9F839CB6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5178B4-287C-43E2-B773-FDD8345B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tallest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mountain</a:t>
            </a:r>
            <a:r>
              <a:rPr lang="sk-SK" sz="3200" dirty="0">
                <a:solidFill>
                  <a:schemeClr val="bg1"/>
                </a:solidFill>
              </a:rPr>
              <a:t> in </a:t>
            </a: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Zugspitze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with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height</a:t>
            </a:r>
            <a:r>
              <a:rPr lang="sk-SK" sz="3200" dirty="0">
                <a:solidFill>
                  <a:schemeClr val="bg1"/>
                </a:solidFill>
              </a:rPr>
              <a:t> of 2962 </a:t>
            </a:r>
            <a:r>
              <a:rPr lang="sk-SK" sz="3200" dirty="0" err="1">
                <a:solidFill>
                  <a:schemeClr val="bg1"/>
                </a:solidFill>
              </a:rPr>
              <a:t>meters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above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sea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</a:p>
          <a:p>
            <a:r>
              <a:rPr lang="sk-SK" sz="3200" dirty="0" err="1">
                <a:solidFill>
                  <a:schemeClr val="bg1"/>
                </a:solidFill>
              </a:rPr>
              <a:t>It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a part of </a:t>
            </a:r>
            <a:r>
              <a:rPr lang="sk-SK" sz="3200" dirty="0" err="1">
                <a:solidFill>
                  <a:schemeClr val="bg1"/>
                </a:solidFill>
              </a:rPr>
              <a:t>Bavorian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Alps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which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were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formed</a:t>
            </a:r>
            <a:r>
              <a:rPr lang="sk-SK" sz="3200" dirty="0">
                <a:solidFill>
                  <a:schemeClr val="bg1"/>
                </a:solidFill>
              </a:rPr>
              <a:t> by </a:t>
            </a:r>
            <a:r>
              <a:rPr lang="sk-SK" sz="3200" dirty="0" err="1">
                <a:solidFill>
                  <a:schemeClr val="bg1"/>
                </a:solidFill>
              </a:rPr>
              <a:t>huge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glaciers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during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ice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age</a:t>
            </a:r>
            <a:endParaRPr lang="sk-SK" sz="3200" dirty="0">
              <a:solidFill>
                <a:schemeClr val="bg1"/>
              </a:solidFill>
            </a:endParaRPr>
          </a:p>
          <a:p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has </a:t>
            </a:r>
            <a:r>
              <a:rPr lang="sk-SK" sz="3200" dirty="0" err="1">
                <a:solidFill>
                  <a:schemeClr val="bg1"/>
                </a:solidFill>
              </a:rPr>
              <a:t>also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some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islands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for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example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Helgoland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which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looks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like</a:t>
            </a:r>
            <a:r>
              <a:rPr lang="sk-SK" sz="3200" dirty="0">
                <a:solidFill>
                  <a:schemeClr val="bg1"/>
                </a:solidFill>
              </a:rPr>
              <a:t> golf </a:t>
            </a:r>
            <a:r>
              <a:rPr lang="sk-SK" sz="3200" dirty="0" err="1">
                <a:solidFill>
                  <a:schemeClr val="bg1"/>
                </a:solidFill>
              </a:rPr>
              <a:t>court</a:t>
            </a:r>
            <a:r>
              <a:rPr lang="sk-SK" sz="3200" dirty="0">
                <a:solidFill>
                  <a:schemeClr val="bg1"/>
                </a:solidFill>
              </a:rPr>
              <a:t>, in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middle</a:t>
            </a:r>
            <a:r>
              <a:rPr lang="sk-SK" sz="3200" dirty="0">
                <a:solidFill>
                  <a:schemeClr val="bg1"/>
                </a:solidFill>
              </a:rPr>
              <a:t> of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North </a:t>
            </a:r>
            <a:r>
              <a:rPr lang="sk-SK" sz="3200" dirty="0" err="1">
                <a:solidFill>
                  <a:schemeClr val="bg1"/>
                </a:solidFill>
              </a:rPr>
              <a:t>ocean</a:t>
            </a:r>
            <a:endParaRPr lang="sk-SK" sz="3200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8269003-7F4A-4851-8134-D9825060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699" y="4346575"/>
            <a:ext cx="4257675" cy="23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Vlajka Nemecka – Wikipédia">
            <a:extLst>
              <a:ext uri="{FF2B5EF4-FFF2-40B4-BE49-F238E27FC236}">
                <a16:creationId xmlns:a16="http://schemas.microsoft.com/office/drawing/2014/main" id="{42589C3D-F68F-4E8E-A8E4-FE8C5D56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DCCE4C1-9896-49E6-85D7-19400A5F9E0D}"/>
              </a:ext>
            </a:extLst>
          </p:cNvPr>
          <p:cNvSpPr txBox="1"/>
          <p:nvPr/>
        </p:nvSpPr>
        <p:spPr>
          <a:xfrm>
            <a:off x="2943225" y="409575"/>
            <a:ext cx="756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19B2E76-5634-4B63-B424-E14989FD1449}"/>
              </a:ext>
            </a:extLst>
          </p:cNvPr>
          <p:cNvSpPr txBox="1"/>
          <p:nvPr/>
        </p:nvSpPr>
        <p:spPr>
          <a:xfrm>
            <a:off x="723900" y="1666875"/>
            <a:ext cx="11258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nature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very</a:t>
            </a:r>
            <a:r>
              <a:rPr lang="sk-SK" sz="2800" dirty="0">
                <a:solidFill>
                  <a:schemeClr val="bg1"/>
                </a:solidFill>
              </a:rPr>
              <a:t> var</a:t>
            </a:r>
            <a:r>
              <a:rPr lang="en-US" sz="2800" dirty="0" err="1">
                <a:solidFill>
                  <a:schemeClr val="bg1"/>
                </a:solidFill>
              </a:rPr>
              <a:t>ied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In </a:t>
            </a:r>
            <a:r>
              <a:rPr lang="sk-SK" sz="2800" dirty="0" err="1">
                <a:solidFill>
                  <a:schemeClr val="bg1"/>
                </a:solidFill>
              </a:rPr>
              <a:t>the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sou</a:t>
            </a:r>
            <a:r>
              <a:rPr lang="sk-SK" sz="2800" dirty="0" err="1">
                <a:solidFill>
                  <a:schemeClr val="bg1"/>
                </a:solidFill>
              </a:rPr>
              <a:t>th</a:t>
            </a:r>
            <a:r>
              <a:rPr lang="sk-SK" sz="2800" dirty="0">
                <a:solidFill>
                  <a:schemeClr val="bg1"/>
                </a:solidFill>
              </a:rPr>
              <a:t> of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are m</a:t>
            </a:r>
            <a:r>
              <a:rPr lang="en-US" sz="2800" dirty="0">
                <a:solidFill>
                  <a:schemeClr val="bg1"/>
                </a:solidFill>
              </a:rPr>
              <a:t>any</a:t>
            </a:r>
            <a:r>
              <a:rPr lang="sk-SK" sz="2800" dirty="0">
                <a:solidFill>
                  <a:schemeClr val="bg1"/>
                </a:solidFill>
              </a:rPr>
              <a:t> more </a:t>
            </a:r>
            <a:r>
              <a:rPr lang="sk-SK" sz="2800" dirty="0" err="1">
                <a:solidFill>
                  <a:schemeClr val="bg1"/>
                </a:solidFill>
              </a:rPr>
              <a:t>mountains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for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instance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sk-SK" sz="2800" dirty="0" err="1">
                <a:solidFill>
                  <a:schemeClr val="bg1"/>
                </a:solidFill>
              </a:rPr>
              <a:t>Alps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mild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climatic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zone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but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is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affacted</a:t>
            </a:r>
            <a:r>
              <a:rPr lang="sk-SK" sz="2800" dirty="0">
                <a:solidFill>
                  <a:schemeClr val="bg1"/>
                </a:solidFill>
              </a:rPr>
              <a:t> by </a:t>
            </a:r>
            <a:r>
              <a:rPr lang="sk-SK" sz="2800" dirty="0" err="1">
                <a:solidFill>
                  <a:schemeClr val="bg1"/>
                </a:solidFill>
              </a:rPr>
              <a:t>Gulf</a:t>
            </a:r>
            <a:r>
              <a:rPr lang="sk-SK" sz="2800" dirty="0">
                <a:solidFill>
                  <a:schemeClr val="bg1"/>
                </a:solidFill>
              </a:rPr>
              <a:t> Stream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 err="1">
                <a:solidFill>
                  <a:schemeClr val="bg1"/>
                </a:solidFill>
              </a:rPr>
              <a:t>that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mean</a:t>
            </a:r>
            <a:r>
              <a:rPr lang="en-GB" sz="2800" dirty="0">
                <a:solidFill>
                  <a:schemeClr val="bg1"/>
                </a:solidFill>
              </a:rPr>
              <a:t>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are </a:t>
            </a:r>
            <a:r>
              <a:rPr lang="sk-SK" sz="2800" dirty="0" err="1">
                <a:solidFill>
                  <a:schemeClr val="bg1"/>
                </a:solidFill>
              </a:rPr>
              <a:t>some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extreme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weather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conditions</a:t>
            </a:r>
            <a:r>
              <a:rPr lang="sk-SK" sz="2800" dirty="0">
                <a:solidFill>
                  <a:schemeClr val="bg1"/>
                </a:solidFill>
              </a:rPr>
              <a:t> - </a:t>
            </a:r>
            <a:r>
              <a:rPr lang="sk-SK" sz="2800" dirty="0" err="1">
                <a:solidFill>
                  <a:schemeClr val="bg1"/>
                </a:solidFill>
              </a:rPr>
              <a:t>drought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tornadoes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extreme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frosts</a:t>
            </a:r>
            <a:r>
              <a:rPr lang="sk-SK" sz="2800" dirty="0">
                <a:solidFill>
                  <a:schemeClr val="bg1"/>
                </a:solidFill>
              </a:rPr>
              <a:t>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In </a:t>
            </a:r>
            <a:r>
              <a:rPr lang="sk-SK" sz="2800" dirty="0" err="1">
                <a:solidFill>
                  <a:schemeClr val="bg1"/>
                </a:solidFill>
              </a:rPr>
              <a:t>Germany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live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animals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like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European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wild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cat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Red</a:t>
            </a:r>
            <a:r>
              <a:rPr lang="sk-SK" sz="2800" dirty="0">
                <a:solidFill>
                  <a:schemeClr val="bg1"/>
                </a:solidFill>
              </a:rPr>
              <a:t> fox, </a:t>
            </a:r>
            <a:r>
              <a:rPr lang="sk-SK" sz="2800" dirty="0" err="1">
                <a:solidFill>
                  <a:schemeClr val="bg1"/>
                </a:solidFill>
              </a:rPr>
              <a:t>Wild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boar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European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Badger</a:t>
            </a:r>
            <a:r>
              <a:rPr lang="sk-SK" sz="2800" dirty="0">
                <a:solidFill>
                  <a:schemeClr val="bg1"/>
                </a:solidFill>
              </a:rPr>
              <a:t>, Great </a:t>
            </a:r>
            <a:r>
              <a:rPr lang="sk-SK" sz="2800" dirty="0" err="1">
                <a:solidFill>
                  <a:schemeClr val="bg1"/>
                </a:solidFill>
              </a:rPr>
              <a:t>horeshoe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bat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There</a:t>
            </a:r>
            <a:r>
              <a:rPr lang="sk-SK" sz="2800" dirty="0">
                <a:solidFill>
                  <a:schemeClr val="bg1"/>
                </a:solidFill>
              </a:rPr>
              <a:t> are </a:t>
            </a:r>
            <a:r>
              <a:rPr lang="sk-SK" sz="2800" dirty="0" err="1">
                <a:solidFill>
                  <a:schemeClr val="bg1"/>
                </a:solidFill>
              </a:rPr>
              <a:t>many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plants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Cornflower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German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chamomile</a:t>
            </a:r>
            <a:r>
              <a:rPr lang="sk-SK" sz="2800" dirty="0">
                <a:solidFill>
                  <a:schemeClr val="bg1"/>
                </a:solidFill>
              </a:rPr>
              <a:t>, </a:t>
            </a:r>
            <a:r>
              <a:rPr lang="sk-SK" sz="2800" dirty="0" err="1">
                <a:solidFill>
                  <a:schemeClr val="bg1"/>
                </a:solidFill>
              </a:rPr>
              <a:t>Common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bugloss</a:t>
            </a:r>
            <a:endParaRPr lang="sk-SK" sz="2800" dirty="0">
              <a:solidFill>
                <a:schemeClr val="bg1"/>
              </a:solidFill>
            </a:endParaRPr>
          </a:p>
          <a:p>
            <a:endParaRPr lang="sk-SK" sz="28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28702BB-931D-4D9A-BA2D-47231711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5" y="4381500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E4DD6FF-BA28-41D1-AFBD-86757A41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B458D38-383E-4DE4-8C1D-C5023BA18B17}"/>
              </a:ext>
            </a:extLst>
          </p:cNvPr>
          <p:cNvSpPr txBox="1"/>
          <p:nvPr/>
        </p:nvSpPr>
        <p:spPr>
          <a:xfrm>
            <a:off x="2809875" y="467320"/>
            <a:ext cx="65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0FD65E5-8F64-4A55-B1D0-FEBC23069A8F}"/>
              </a:ext>
            </a:extLst>
          </p:cNvPr>
          <p:cNvSpPr txBox="1"/>
          <p:nvPr/>
        </p:nvSpPr>
        <p:spPr>
          <a:xfrm>
            <a:off x="471487" y="1504950"/>
            <a:ext cx="11553825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605AB44-A6B2-455E-8BFC-7E4AFB5651D4}"/>
              </a:ext>
            </a:extLst>
          </p:cNvPr>
          <p:cNvSpPr txBox="1"/>
          <p:nvPr/>
        </p:nvSpPr>
        <p:spPr>
          <a:xfrm>
            <a:off x="0" y="2143125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900" dirty="0">
                <a:solidFill>
                  <a:schemeClr val="bg1"/>
                </a:solidFill>
              </a:rPr>
              <a:t>In </a:t>
            </a:r>
            <a:r>
              <a:rPr lang="sk-SK" sz="2900" dirty="0" err="1">
                <a:solidFill>
                  <a:schemeClr val="bg1"/>
                </a:solidFill>
              </a:rPr>
              <a:t>Germany</a:t>
            </a:r>
            <a:r>
              <a:rPr lang="sk-SK" sz="2900" dirty="0">
                <a:solidFill>
                  <a:schemeClr val="bg1"/>
                </a:solidFill>
              </a:rPr>
              <a:t> are </a:t>
            </a:r>
            <a:r>
              <a:rPr lang="sk-SK" sz="2900" dirty="0" err="1">
                <a:solidFill>
                  <a:schemeClr val="bg1"/>
                </a:solidFill>
              </a:rPr>
              <a:t>many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popular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sports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but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the</a:t>
            </a:r>
            <a:r>
              <a:rPr lang="sk-SK" sz="2900" dirty="0">
                <a:solidFill>
                  <a:schemeClr val="bg1"/>
                </a:solidFill>
              </a:rPr>
              <a:t> most </a:t>
            </a:r>
            <a:r>
              <a:rPr lang="sk-SK" sz="2900" dirty="0" err="1">
                <a:solidFill>
                  <a:schemeClr val="bg1"/>
                </a:solidFill>
              </a:rPr>
              <a:t>popular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</a:t>
            </a:r>
            <a:endParaRPr lang="sk-SK" sz="29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900" dirty="0" err="1">
                <a:solidFill>
                  <a:schemeClr val="bg1"/>
                </a:solidFill>
              </a:rPr>
              <a:t>The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national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</a:t>
            </a:r>
            <a:r>
              <a:rPr lang="sk-SK" sz="2900" dirty="0">
                <a:solidFill>
                  <a:schemeClr val="bg1"/>
                </a:solidFill>
              </a:rPr>
              <a:t> association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DFB – </a:t>
            </a:r>
            <a:r>
              <a:rPr lang="sk-SK" sz="2900" dirty="0" err="1">
                <a:solidFill>
                  <a:schemeClr val="bg1"/>
                </a:solidFill>
              </a:rPr>
              <a:t>Deutscher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Fussball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Bund</a:t>
            </a:r>
            <a:endParaRPr lang="sk-SK" sz="2900" dirty="0">
              <a:solidFill>
                <a:schemeClr val="bg1"/>
              </a:solidFill>
            </a:endParaRPr>
          </a:p>
          <a:p>
            <a:r>
              <a:rPr lang="sk-SK" sz="2900" dirty="0">
                <a:solidFill>
                  <a:schemeClr val="bg1"/>
                </a:solidFill>
              </a:rPr>
              <a:t>      </a:t>
            </a:r>
            <a:r>
              <a:rPr lang="sk-SK" sz="2900" dirty="0" err="1">
                <a:solidFill>
                  <a:schemeClr val="bg1"/>
                </a:solidFill>
              </a:rPr>
              <a:t>it</a:t>
            </a:r>
            <a:r>
              <a:rPr lang="sk-SK" sz="2900" dirty="0">
                <a:solidFill>
                  <a:schemeClr val="bg1"/>
                </a:solidFill>
              </a:rPr>
              <a:t> has </a:t>
            </a:r>
            <a:r>
              <a:rPr lang="sk-SK" sz="2900" dirty="0" err="1">
                <a:solidFill>
                  <a:schemeClr val="bg1"/>
                </a:solidFill>
              </a:rPr>
              <a:t>roughly</a:t>
            </a:r>
            <a:r>
              <a:rPr lang="sk-SK" sz="2900" dirty="0">
                <a:solidFill>
                  <a:schemeClr val="bg1"/>
                </a:solidFill>
              </a:rPr>
              <a:t> 7 </a:t>
            </a:r>
            <a:r>
              <a:rPr lang="sk-SK" sz="2900" dirty="0" err="1">
                <a:solidFill>
                  <a:schemeClr val="bg1"/>
                </a:solidFill>
              </a:rPr>
              <a:t>milion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members</a:t>
            </a:r>
            <a:r>
              <a:rPr lang="sk-SK" sz="2900" dirty="0">
                <a:solidFill>
                  <a:schemeClr val="bg1"/>
                </a:solidFill>
              </a:rPr>
              <a:t> – </a:t>
            </a:r>
            <a:r>
              <a:rPr lang="sk-SK" sz="2900" dirty="0" err="1">
                <a:solidFill>
                  <a:schemeClr val="bg1"/>
                </a:solidFill>
              </a:rPr>
              <a:t>its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the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largest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sports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federation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en-GB" sz="2900" dirty="0">
                <a:solidFill>
                  <a:schemeClr val="bg1"/>
                </a:solidFill>
              </a:rPr>
              <a:t>worldwide</a:t>
            </a:r>
            <a:endParaRPr lang="sk-SK" sz="29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900" dirty="0" err="1">
                <a:solidFill>
                  <a:schemeClr val="bg1"/>
                </a:solidFill>
              </a:rPr>
              <a:t>The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league</a:t>
            </a:r>
            <a:r>
              <a:rPr lang="sk-SK" sz="2900" dirty="0">
                <a:solidFill>
                  <a:schemeClr val="bg1"/>
                </a:solidFill>
              </a:rPr>
              <a:t> in </a:t>
            </a:r>
            <a:r>
              <a:rPr lang="sk-SK" sz="2900" dirty="0" err="1">
                <a:solidFill>
                  <a:schemeClr val="bg1"/>
                </a:solidFill>
              </a:rPr>
              <a:t>Germany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called</a:t>
            </a:r>
            <a:r>
              <a:rPr lang="sk-SK" sz="2900" dirty="0">
                <a:solidFill>
                  <a:schemeClr val="bg1"/>
                </a:solidFill>
              </a:rPr>
              <a:t> Bundesliga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900" dirty="0" err="1">
                <a:solidFill>
                  <a:schemeClr val="bg1"/>
                </a:solidFill>
              </a:rPr>
              <a:t>German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popular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beacuse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they</a:t>
            </a:r>
            <a:r>
              <a:rPr lang="sk-SK" sz="2900" dirty="0">
                <a:solidFill>
                  <a:schemeClr val="bg1"/>
                </a:solidFill>
              </a:rPr>
              <a:t> are </a:t>
            </a:r>
            <a:r>
              <a:rPr lang="sk-SK" sz="2900" dirty="0" err="1">
                <a:solidFill>
                  <a:schemeClr val="bg1"/>
                </a:solidFill>
              </a:rPr>
              <a:t>really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good</a:t>
            </a:r>
            <a:r>
              <a:rPr lang="sk-SK" sz="2900" dirty="0">
                <a:solidFill>
                  <a:schemeClr val="bg1"/>
                </a:solidFill>
              </a:rPr>
              <a:t> at </a:t>
            </a:r>
            <a:r>
              <a:rPr lang="sk-SK" sz="2900" dirty="0" err="1">
                <a:solidFill>
                  <a:schemeClr val="bg1"/>
                </a:solidFill>
              </a:rPr>
              <a:t>it</a:t>
            </a:r>
            <a:r>
              <a:rPr lang="sk-SK" sz="2900" dirty="0">
                <a:solidFill>
                  <a:schemeClr val="bg1"/>
                </a:solidFill>
              </a:rPr>
              <a:t> – </a:t>
            </a:r>
            <a:r>
              <a:rPr lang="sk-SK" sz="2900" dirty="0" err="1">
                <a:solidFill>
                  <a:schemeClr val="bg1"/>
                </a:solidFill>
              </a:rPr>
              <a:t>Germany</a:t>
            </a:r>
            <a:r>
              <a:rPr lang="sk-SK" sz="2900" dirty="0">
                <a:solidFill>
                  <a:schemeClr val="bg1"/>
                </a:solidFill>
              </a:rPr>
              <a:t> has </a:t>
            </a:r>
            <a:r>
              <a:rPr lang="sk-SK" sz="2900" dirty="0" err="1">
                <a:solidFill>
                  <a:schemeClr val="bg1"/>
                </a:solidFill>
              </a:rPr>
              <a:t>already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won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Worldcup</a:t>
            </a:r>
            <a:r>
              <a:rPr lang="sk-SK" sz="2900" dirty="0">
                <a:solidFill>
                  <a:schemeClr val="bg1"/>
                </a:solidFill>
              </a:rPr>
              <a:t> 4 </a:t>
            </a:r>
            <a:r>
              <a:rPr lang="sk-SK" sz="2900" dirty="0" err="1">
                <a:solidFill>
                  <a:schemeClr val="bg1"/>
                </a:solidFill>
              </a:rPr>
              <a:t>times</a:t>
            </a:r>
            <a:endParaRPr lang="sk-SK" sz="29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900" dirty="0">
                <a:solidFill>
                  <a:schemeClr val="bg1"/>
                </a:solidFill>
              </a:rPr>
              <a:t>Most </a:t>
            </a:r>
            <a:r>
              <a:rPr lang="sk-SK" sz="2900" dirty="0" err="1">
                <a:solidFill>
                  <a:schemeClr val="bg1"/>
                </a:solidFill>
              </a:rPr>
              <a:t>famous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Germany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star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Franz </a:t>
            </a:r>
            <a:r>
              <a:rPr lang="sk-SK" sz="2900" dirty="0" err="1">
                <a:solidFill>
                  <a:schemeClr val="bg1"/>
                </a:solidFill>
              </a:rPr>
              <a:t>Beckenbauer</a:t>
            </a:r>
            <a:r>
              <a:rPr lang="sk-SK" sz="2900" dirty="0">
                <a:solidFill>
                  <a:schemeClr val="bg1"/>
                </a:solidFill>
              </a:rPr>
              <a:t> – he </a:t>
            </a:r>
            <a:r>
              <a:rPr lang="sk-SK" sz="2900" dirty="0" err="1">
                <a:solidFill>
                  <a:schemeClr val="bg1"/>
                </a:solidFill>
              </a:rPr>
              <a:t>is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the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only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one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German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footballer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who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won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Worldcup</a:t>
            </a:r>
            <a:r>
              <a:rPr lang="sk-SK" sz="2900" dirty="0">
                <a:solidFill>
                  <a:schemeClr val="bg1"/>
                </a:solidFill>
              </a:rPr>
              <a:t> </a:t>
            </a:r>
            <a:r>
              <a:rPr lang="sk-SK" sz="2900" dirty="0" err="1">
                <a:solidFill>
                  <a:schemeClr val="bg1"/>
                </a:solidFill>
              </a:rPr>
              <a:t>both</a:t>
            </a:r>
            <a:r>
              <a:rPr lang="sk-SK" sz="2900" dirty="0">
                <a:solidFill>
                  <a:schemeClr val="bg1"/>
                </a:solidFill>
              </a:rPr>
              <a:t> as a </a:t>
            </a:r>
            <a:r>
              <a:rPr lang="sk-SK" sz="2900" dirty="0" err="1">
                <a:solidFill>
                  <a:schemeClr val="bg1"/>
                </a:solidFill>
              </a:rPr>
              <a:t>player</a:t>
            </a:r>
            <a:r>
              <a:rPr lang="sk-SK" sz="2900" dirty="0">
                <a:solidFill>
                  <a:schemeClr val="bg1"/>
                </a:solidFill>
              </a:rPr>
              <a:t> and as a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46664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Vlajka Nemecka – Wikipédia">
            <a:extLst>
              <a:ext uri="{FF2B5EF4-FFF2-40B4-BE49-F238E27FC236}">
                <a16:creationId xmlns:a16="http://schemas.microsoft.com/office/drawing/2014/main" id="{69A45ED4-CD40-4FF5-91F0-CB3F2E99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6E27DBB-8587-4773-A86E-017A3C6280BB}"/>
              </a:ext>
            </a:extLst>
          </p:cNvPr>
          <p:cNvSpPr txBox="1"/>
          <p:nvPr/>
        </p:nvSpPr>
        <p:spPr>
          <a:xfrm>
            <a:off x="952499" y="2382400"/>
            <a:ext cx="109190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endParaRPr lang="sk-SK" sz="36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007534F-4543-40DA-91EA-832DA2DD3F55}"/>
              </a:ext>
            </a:extLst>
          </p:cNvPr>
          <p:cNvSpPr txBox="1"/>
          <p:nvPr/>
        </p:nvSpPr>
        <p:spPr>
          <a:xfrm>
            <a:off x="799864" y="1674514"/>
            <a:ext cx="1034161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Germany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popular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their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customs</a:t>
            </a:r>
            <a:r>
              <a:rPr lang="sk-SK" sz="3200" dirty="0">
                <a:solidFill>
                  <a:schemeClr val="bg1"/>
                </a:solidFill>
              </a:rPr>
              <a:t> of </a:t>
            </a:r>
            <a:r>
              <a:rPr lang="sk-SK" sz="3200" dirty="0" err="1">
                <a:solidFill>
                  <a:schemeClr val="bg1"/>
                </a:solidFill>
              </a:rPr>
              <a:t>beer</a:t>
            </a:r>
            <a:r>
              <a:rPr lang="sk-SK" sz="3200" dirty="0">
                <a:solidFill>
                  <a:schemeClr val="bg1"/>
                </a:solidFill>
              </a:rPr>
              <a:t> and </a:t>
            </a:r>
            <a:r>
              <a:rPr lang="sk-SK" sz="3200" dirty="0" err="1">
                <a:solidFill>
                  <a:schemeClr val="bg1"/>
                </a:solidFill>
              </a:rPr>
              <a:t>pretzles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sk-SK" sz="3200" dirty="0" err="1">
                <a:solidFill>
                  <a:schemeClr val="bg1"/>
                </a:solidFill>
              </a:rPr>
              <a:t>very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year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they hold a traditional</a:t>
            </a:r>
            <a:r>
              <a:rPr lang="sk-SK" sz="3200" dirty="0">
                <a:solidFill>
                  <a:schemeClr val="bg1"/>
                </a:solidFill>
              </a:rPr>
              <a:t> festival </a:t>
            </a:r>
            <a:r>
              <a:rPr lang="sk-SK" sz="3200" dirty="0" err="1">
                <a:solidFill>
                  <a:schemeClr val="bg1"/>
                </a:solidFill>
              </a:rPr>
              <a:t>where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people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from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all</a:t>
            </a:r>
            <a:r>
              <a:rPr lang="sk-SK" sz="3200" dirty="0">
                <a:solidFill>
                  <a:schemeClr val="bg1"/>
                </a:solidFill>
              </a:rPr>
              <a:t> over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world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go </a:t>
            </a:r>
            <a:r>
              <a:rPr lang="sk-SK" sz="3200" dirty="0">
                <a:solidFill>
                  <a:schemeClr val="bg1"/>
                </a:solidFill>
              </a:rPr>
              <a:t>– </a:t>
            </a:r>
            <a:r>
              <a:rPr lang="sk-SK" sz="3200" dirty="0" err="1">
                <a:solidFill>
                  <a:schemeClr val="bg1"/>
                </a:solidFill>
              </a:rPr>
              <a:t>it</a:t>
            </a:r>
            <a:r>
              <a:rPr lang="en-US" sz="3200" dirty="0">
                <a:solidFill>
                  <a:schemeClr val="bg1"/>
                </a:solidFill>
              </a:rPr>
              <a:t> 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name</a:t>
            </a: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Octoberfest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r>
              <a:rPr lang="sk-SK" sz="2800" dirty="0">
                <a:solidFill>
                  <a:schemeClr val="bg1"/>
                </a:solidFill>
              </a:rPr>
              <a:t>                                                                                  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76B2D8D-4C62-45DA-8851-25FB20C96F41}"/>
              </a:ext>
            </a:extLst>
          </p:cNvPr>
          <p:cNvSpPr txBox="1"/>
          <p:nvPr/>
        </p:nvSpPr>
        <p:spPr>
          <a:xfrm>
            <a:off x="3027285" y="483314"/>
            <a:ext cx="522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Customs and traditions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417BD8C-A706-45A4-B0A3-6A71E69D3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76" y="3428999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0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lajka Nemecka – Wikipédia">
            <a:extLst>
              <a:ext uri="{FF2B5EF4-FFF2-40B4-BE49-F238E27FC236}">
                <a16:creationId xmlns:a16="http://schemas.microsoft.com/office/drawing/2014/main" id="{814EE31E-EF7B-4E80-B116-6C77A9BF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612865B-8C48-4FDA-9BC8-6CB2C180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86" y="2947386"/>
            <a:ext cx="4464851" cy="334863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EE58BD7-F19A-4CA1-A2A8-796B30135F37}"/>
              </a:ext>
            </a:extLst>
          </p:cNvPr>
          <p:cNvSpPr txBox="1"/>
          <p:nvPr/>
        </p:nvSpPr>
        <p:spPr>
          <a:xfrm>
            <a:off x="666750" y="428625"/>
            <a:ext cx="112914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</a:rPr>
              <a:t>Germany</a:t>
            </a:r>
            <a:r>
              <a:rPr lang="en-US" sz="4800" b="1" dirty="0">
                <a:solidFill>
                  <a:schemeClr val="bg1"/>
                </a:solidFill>
              </a:rPr>
              <a:t>’s</a:t>
            </a:r>
            <a:r>
              <a:rPr lang="sk-SK" sz="4800" b="1" dirty="0">
                <a:solidFill>
                  <a:schemeClr val="bg1"/>
                </a:solidFill>
              </a:rPr>
              <a:t> </a:t>
            </a:r>
            <a:r>
              <a:rPr lang="sk-SK" sz="4800" b="1" dirty="0" err="1">
                <a:solidFill>
                  <a:schemeClr val="bg1"/>
                </a:solidFill>
              </a:rPr>
              <a:t>beautiful</a:t>
            </a:r>
            <a:r>
              <a:rPr lang="sk-SK" sz="4800" b="1" dirty="0">
                <a:solidFill>
                  <a:schemeClr val="bg1"/>
                </a:solidFill>
              </a:rPr>
              <a:t> </a:t>
            </a:r>
            <a:r>
              <a:rPr lang="sk-SK" sz="4800" b="1" dirty="0" err="1">
                <a:solidFill>
                  <a:schemeClr val="bg1"/>
                </a:solidFill>
              </a:rPr>
              <a:t>architecture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They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have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many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old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buildings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like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sk-SK" sz="3200" dirty="0" err="1">
                <a:solidFill>
                  <a:schemeClr val="bg1"/>
                </a:solidFill>
              </a:rPr>
              <a:t>Brandenburg</a:t>
            </a:r>
            <a:r>
              <a:rPr lang="sk-SK" sz="3200" dirty="0">
                <a:solidFill>
                  <a:schemeClr val="bg1"/>
                </a:solidFill>
              </a:rPr>
              <a:t> gate and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</a:t>
            </a:r>
            <a:r>
              <a:rPr lang="sk-S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Fernsehtrum</a:t>
            </a:r>
            <a:endParaRPr lang="sk-SK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3C1EEE4-C131-4190-A9DD-CC3140FB6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069" y="2947386"/>
            <a:ext cx="6783598" cy="33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8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lajka Nemecka – Wikipédia">
            <a:extLst>
              <a:ext uri="{FF2B5EF4-FFF2-40B4-BE49-F238E27FC236}">
                <a16:creationId xmlns:a16="http://schemas.microsoft.com/office/drawing/2014/main" id="{11CAAF41-9FB8-41BA-9E7C-338F92A5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28C8E0C-ED55-4698-A8A5-40125CFF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r>
              <a:rPr lang="sk-SK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9A50131-BD11-4490-B76E-BA52AFBF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2513"/>
            <a:ext cx="10515600" cy="4486275"/>
          </a:xfrm>
        </p:spPr>
        <p:txBody>
          <a:bodyPr>
            <a:normAutofit/>
          </a:bodyPr>
          <a:lstStyle/>
          <a:p>
            <a:r>
              <a:rPr lang="sk-SK" sz="3200" dirty="0" err="1">
                <a:solidFill>
                  <a:schemeClr val="bg1"/>
                </a:solidFill>
              </a:rPr>
              <a:t>This</a:t>
            </a:r>
            <a:r>
              <a:rPr lang="sk-SK" sz="3200" dirty="0">
                <a:solidFill>
                  <a:schemeClr val="bg1"/>
                </a:solidFill>
              </a:rPr>
              <a:t> 165 km </a:t>
            </a:r>
            <a:r>
              <a:rPr lang="sk-SK" sz="3200" dirty="0" err="1">
                <a:solidFill>
                  <a:schemeClr val="bg1"/>
                </a:solidFill>
              </a:rPr>
              <a:t>wall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fascinated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me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its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history</a:t>
            </a:r>
            <a:r>
              <a:rPr lang="sk-SK" sz="3200" dirty="0">
                <a:solidFill>
                  <a:schemeClr val="bg1"/>
                </a:solidFill>
              </a:rPr>
              <a:t> and of </a:t>
            </a:r>
            <a:r>
              <a:rPr lang="sk-SK" sz="3200" dirty="0" err="1">
                <a:solidFill>
                  <a:schemeClr val="bg1"/>
                </a:solidFill>
              </a:rPr>
              <a:t>course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its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length</a:t>
            </a:r>
            <a:endParaRPr lang="sk-SK" sz="3200" dirty="0">
              <a:solidFill>
                <a:schemeClr val="bg1"/>
              </a:solidFill>
            </a:endParaRPr>
          </a:p>
          <a:p>
            <a:r>
              <a:rPr lang="sk-SK" sz="3200" dirty="0" err="1">
                <a:solidFill>
                  <a:schemeClr val="bg1"/>
                </a:solidFill>
              </a:rPr>
              <a:t>It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most </a:t>
            </a:r>
            <a:r>
              <a:rPr lang="sk-SK" sz="3200" dirty="0" err="1">
                <a:solidFill>
                  <a:schemeClr val="bg1"/>
                </a:solidFill>
              </a:rPr>
              <a:t>famous</a:t>
            </a:r>
            <a:r>
              <a:rPr lang="sk-SK" sz="3200" dirty="0">
                <a:solidFill>
                  <a:schemeClr val="bg1"/>
                </a:solidFill>
              </a:rPr>
              <a:t> symbol of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cold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war</a:t>
            </a:r>
            <a:endParaRPr lang="sk-SK" sz="3200" dirty="0">
              <a:solidFill>
                <a:schemeClr val="bg1"/>
              </a:solidFill>
            </a:endParaRPr>
          </a:p>
          <a:p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It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divided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the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city of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Berlin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from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13th 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August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1961 to 9th 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November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 1989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to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west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east</a:t>
            </a:r>
            <a:r>
              <a:rPr kumimoji="0" lang="sk-SK" altLang="sk-SK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part of </a:t>
            </a:r>
            <a:r>
              <a:rPr kumimoji="0" lang="sk-SK" altLang="sk-SK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Berlin</a:t>
            </a:r>
            <a:endParaRPr kumimoji="0" lang="sk-SK" altLang="sk-SK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sk-SK" altLang="sk-SK" sz="3200" dirty="0" err="1">
                <a:solidFill>
                  <a:schemeClr val="bg1"/>
                </a:solidFill>
              </a:rPr>
              <a:t>It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was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built</a:t>
            </a:r>
            <a:r>
              <a:rPr lang="sk-SK" altLang="sk-SK" sz="3200" dirty="0">
                <a:solidFill>
                  <a:schemeClr val="bg1"/>
                </a:solidFill>
              </a:rPr>
              <a:t> as a </a:t>
            </a:r>
            <a:r>
              <a:rPr lang="sk-SK" altLang="sk-SK" sz="3200" dirty="0" err="1">
                <a:solidFill>
                  <a:schemeClr val="bg1"/>
                </a:solidFill>
              </a:rPr>
              <a:t>measure</a:t>
            </a:r>
            <a:r>
              <a:rPr lang="sk-SK" altLang="sk-SK" sz="3200" dirty="0">
                <a:solidFill>
                  <a:schemeClr val="bg1"/>
                </a:solidFill>
              </a:rPr>
              <a:t>, to </a:t>
            </a:r>
            <a:r>
              <a:rPr lang="sk-SK" altLang="sk-SK" sz="3200" dirty="0" err="1">
                <a:solidFill>
                  <a:schemeClr val="bg1"/>
                </a:solidFill>
              </a:rPr>
              <a:t>prevent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the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escape</a:t>
            </a:r>
            <a:r>
              <a:rPr lang="sk-SK" altLang="sk-SK" sz="3200" dirty="0">
                <a:solidFill>
                  <a:schemeClr val="bg1"/>
                </a:solidFill>
              </a:rPr>
              <a:t> of </a:t>
            </a:r>
            <a:r>
              <a:rPr lang="sk-SK" altLang="sk-SK" sz="3200" dirty="0" err="1">
                <a:solidFill>
                  <a:schemeClr val="bg1"/>
                </a:solidFill>
              </a:rPr>
              <a:t>citizens</a:t>
            </a:r>
            <a:r>
              <a:rPr lang="sk-SK" altLang="sk-SK" sz="3200" dirty="0">
                <a:solidFill>
                  <a:schemeClr val="bg1"/>
                </a:solidFill>
              </a:rPr>
              <a:t> to </a:t>
            </a:r>
            <a:r>
              <a:rPr lang="sk-SK" altLang="sk-SK" sz="3200" dirty="0" err="1">
                <a:solidFill>
                  <a:schemeClr val="bg1"/>
                </a:solidFill>
              </a:rPr>
              <a:t>the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west</a:t>
            </a:r>
            <a:r>
              <a:rPr lang="sk-SK" altLang="sk-SK" sz="3200" dirty="0">
                <a:solidFill>
                  <a:schemeClr val="bg1"/>
                </a:solidFill>
              </a:rPr>
              <a:t> </a:t>
            </a:r>
            <a:r>
              <a:rPr lang="sk-SK" altLang="sk-SK" sz="3200" dirty="0" err="1">
                <a:solidFill>
                  <a:schemeClr val="bg1"/>
                </a:solidFill>
              </a:rPr>
              <a:t>side</a:t>
            </a:r>
            <a:r>
              <a:rPr lang="sk-SK" altLang="sk-SK" sz="3200" dirty="0">
                <a:solidFill>
                  <a:schemeClr val="bg1"/>
                </a:solidFill>
              </a:rPr>
              <a:t> of </a:t>
            </a:r>
            <a:r>
              <a:rPr lang="sk-SK" altLang="sk-SK" sz="3200" dirty="0" err="1">
                <a:solidFill>
                  <a:schemeClr val="bg1"/>
                </a:solidFill>
              </a:rPr>
              <a:t>Berlin</a:t>
            </a:r>
            <a:endParaRPr lang="sk-SK" altLang="sk-SK" sz="3200" dirty="0">
              <a:solidFill>
                <a:schemeClr val="bg1"/>
              </a:solidFill>
            </a:endParaRPr>
          </a:p>
          <a:p>
            <a:endParaRPr kumimoji="0" lang="sk-SK" altLang="sk-S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sk-SK" altLang="sk-S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A8EFAC1-0F8F-45DB-B85F-03952A18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7" y="4487188"/>
            <a:ext cx="3371848" cy="22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Vlajka Nemecka – Wikipédia">
            <a:extLst>
              <a:ext uri="{FF2B5EF4-FFF2-40B4-BE49-F238E27FC236}">
                <a16:creationId xmlns:a16="http://schemas.microsoft.com/office/drawing/2014/main" id="{104CB4D3-615C-4BCC-9A99-F5509588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C73B96-F8C1-4900-820B-4DEC5228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10063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inally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9th November 1989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destroyed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lang="sk-S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endParaRPr lang="sk-S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D81A98-C57D-4D27-8B38-198807D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8" y="1738312"/>
            <a:ext cx="5395912" cy="359073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197661E-AE48-489D-B27A-734AD5781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2700337"/>
            <a:ext cx="5524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9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585</Words>
  <Application>Microsoft Office PowerPoint</Application>
  <PresentationFormat>Širokouhlá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Times New Roman</vt:lpstr>
      <vt:lpstr>Wingdings</vt:lpstr>
      <vt:lpstr>Motív Office</vt:lpstr>
      <vt:lpstr>Coubertin-Gymnasium Berlin </vt:lpstr>
      <vt:lpstr>Prezentácia programu PowerPoint</vt:lpstr>
      <vt:lpstr>Geographical interests</vt:lpstr>
      <vt:lpstr>Prezentácia programu PowerPoint</vt:lpstr>
      <vt:lpstr>Prezentácia programu PowerPoint</vt:lpstr>
      <vt:lpstr>Prezentácia programu PowerPoint</vt:lpstr>
      <vt:lpstr>Prezentácia programu PowerPoint</vt:lpstr>
      <vt:lpstr>Berlin wall</vt:lpstr>
      <vt:lpstr>Prezentácia programu PowerPoint</vt:lpstr>
      <vt:lpstr>Prezentácia programu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Coubertin-Gymnasium Berlin</dc:title>
  <dc:creator>richard hanerern</dc:creator>
  <cp:lastModifiedBy>Eva Corticelli</cp:lastModifiedBy>
  <cp:revision>30</cp:revision>
  <dcterms:created xsi:type="dcterms:W3CDTF">2020-11-11T14:59:49Z</dcterms:created>
  <dcterms:modified xsi:type="dcterms:W3CDTF">2020-12-22T14:08:24Z</dcterms:modified>
</cp:coreProperties>
</file>