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5" r:id="rId3"/>
    <p:sldId id="264" r:id="rId4"/>
    <p:sldId id="258" r:id="rId5"/>
    <p:sldId id="259" r:id="rId6"/>
    <p:sldId id="260" r:id="rId7"/>
    <p:sldId id="261" r:id="rId8"/>
    <p:sldId id="263" r:id="rId9"/>
    <p:sldId id="262" r:id="rId1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p:cViewPr varScale="1">
        <p:scale>
          <a:sx n="108" d="100"/>
          <a:sy n="108" d="100"/>
        </p:scale>
        <p:origin x="17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8D33AF-3292-4D9D-A706-B254DD051025}" type="datetimeFigureOut">
              <a:rPr lang="sk-SK" smtClean="0"/>
              <a:pPr/>
              <a:t>7. 12. 2020</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660711-4D67-44E7-B27F-FB6675F00504}"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p>
            <a:fld id="{4CCE50FA-9DC3-4ABA-947F-4A7470D4F856}" type="datetimeFigureOut">
              <a:rPr lang="sk-SK" smtClean="0"/>
              <a:pPr/>
              <a:t>7. 12. 2020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92DF60B-5414-402C-AA5D-A792CF2F8CB6}"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4CCE50FA-9DC3-4ABA-947F-4A7470D4F856}" type="datetimeFigureOut">
              <a:rPr lang="sk-SK" smtClean="0"/>
              <a:pPr/>
              <a:t>7. 12. 2020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92DF60B-5414-402C-AA5D-A792CF2F8CB6}"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4CCE50FA-9DC3-4ABA-947F-4A7470D4F856}" type="datetimeFigureOut">
              <a:rPr lang="sk-SK" smtClean="0"/>
              <a:pPr/>
              <a:t>7. 12. 2020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92DF60B-5414-402C-AA5D-A792CF2F8CB6}"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4CCE50FA-9DC3-4ABA-947F-4A7470D4F856}" type="datetimeFigureOut">
              <a:rPr lang="sk-SK" smtClean="0"/>
              <a:pPr/>
              <a:t>7. 12. 2020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92DF60B-5414-402C-AA5D-A792CF2F8CB6}"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Zástupný symbol dátumu 3"/>
          <p:cNvSpPr>
            <a:spLocks noGrp="1"/>
          </p:cNvSpPr>
          <p:nvPr>
            <p:ph type="dt" sz="half" idx="10"/>
          </p:nvPr>
        </p:nvSpPr>
        <p:spPr/>
        <p:txBody>
          <a:bodyPr/>
          <a:lstStyle/>
          <a:p>
            <a:fld id="{4CCE50FA-9DC3-4ABA-947F-4A7470D4F856}" type="datetimeFigureOut">
              <a:rPr lang="sk-SK" smtClean="0"/>
              <a:pPr/>
              <a:t>7. 12. 2020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492DF60B-5414-402C-AA5D-A792CF2F8CB6}"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4CCE50FA-9DC3-4ABA-947F-4A7470D4F856}" type="datetimeFigureOut">
              <a:rPr lang="sk-SK" smtClean="0"/>
              <a:pPr/>
              <a:t>7. 12. 2020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92DF60B-5414-402C-AA5D-A792CF2F8CB6}"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4CCE50FA-9DC3-4ABA-947F-4A7470D4F856}" type="datetimeFigureOut">
              <a:rPr lang="sk-SK" smtClean="0"/>
              <a:pPr/>
              <a:t>7. 12. 2020</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492DF60B-5414-402C-AA5D-A792CF2F8CB6}"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dátumu 2"/>
          <p:cNvSpPr>
            <a:spLocks noGrp="1"/>
          </p:cNvSpPr>
          <p:nvPr>
            <p:ph type="dt" sz="half" idx="10"/>
          </p:nvPr>
        </p:nvSpPr>
        <p:spPr/>
        <p:txBody>
          <a:bodyPr/>
          <a:lstStyle/>
          <a:p>
            <a:fld id="{4CCE50FA-9DC3-4ABA-947F-4A7470D4F856}" type="datetimeFigureOut">
              <a:rPr lang="sk-SK" smtClean="0"/>
              <a:pPr/>
              <a:t>7. 12. 2020</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492DF60B-5414-402C-AA5D-A792CF2F8CB6}"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4CCE50FA-9DC3-4ABA-947F-4A7470D4F856}" type="datetimeFigureOut">
              <a:rPr lang="sk-SK" smtClean="0"/>
              <a:pPr/>
              <a:t>7. 12. 2020</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492DF60B-5414-402C-AA5D-A792CF2F8CB6}"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4CCE50FA-9DC3-4ABA-947F-4A7470D4F856}" type="datetimeFigureOut">
              <a:rPr lang="sk-SK" smtClean="0"/>
              <a:pPr/>
              <a:t>7. 12. 2020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92DF60B-5414-402C-AA5D-A792CF2F8CB6}"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4CCE50FA-9DC3-4ABA-947F-4A7470D4F856}" type="datetimeFigureOut">
              <a:rPr lang="sk-SK" smtClean="0"/>
              <a:pPr/>
              <a:t>7. 12. 2020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492DF60B-5414-402C-AA5D-A792CF2F8CB6}"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Kliknite sem a upravte štýl predlohy nadpisov.</a:t>
            </a:r>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E50FA-9DC3-4ABA-947F-4A7470D4F856}" type="datetimeFigureOut">
              <a:rPr lang="sk-SK" smtClean="0"/>
              <a:pPr/>
              <a:t>7. 12. 2020</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DF60B-5414-402C-AA5D-A792CF2F8CB6}"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hyperlink" Target="https://wallpapermemory.com/" TargetMode="External"/><Relationship Id="rId2" Type="http://schemas.openxmlformats.org/officeDocument/2006/relationships/hyperlink" Target="http://www.desktopimages.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2060848"/>
            <a:ext cx="7772400" cy="1470025"/>
          </a:xfrm>
        </p:spPr>
        <p:txBody>
          <a:bodyPr>
            <a:normAutofit/>
          </a:bodyPr>
          <a:lstStyle/>
          <a:p>
            <a:r>
              <a:rPr lang="sk-SK" sz="8000" b="1" i="1" dirty="0">
                <a:latin typeface="Georgia" pitchFamily="18" charset="0"/>
              </a:rPr>
              <a:t>India</a:t>
            </a:r>
          </a:p>
        </p:txBody>
      </p:sp>
      <p:sp>
        <p:nvSpPr>
          <p:cNvPr id="3" name="Podnadpis 2"/>
          <p:cNvSpPr>
            <a:spLocks noGrp="1"/>
          </p:cNvSpPr>
          <p:nvPr>
            <p:ph type="subTitle" idx="1"/>
          </p:nvPr>
        </p:nvSpPr>
        <p:spPr>
          <a:xfrm>
            <a:off x="1403648" y="3645024"/>
            <a:ext cx="6400800" cy="1752600"/>
          </a:xfrm>
        </p:spPr>
        <p:txBody>
          <a:bodyPr/>
          <a:lstStyle/>
          <a:p>
            <a:r>
              <a:rPr lang="sk-SK" u="sng" dirty="0">
                <a:solidFill>
                  <a:schemeClr val="bg1">
                    <a:lumMod val="65000"/>
                  </a:schemeClr>
                </a:solidFill>
                <a:latin typeface="Georgia" pitchFamily="18" charset="0"/>
              </a:rPr>
              <a:t>Barbora </a:t>
            </a:r>
            <a:r>
              <a:rPr lang="sk-SK" u="sng" dirty="0" err="1">
                <a:solidFill>
                  <a:schemeClr val="bg1">
                    <a:lumMod val="65000"/>
                  </a:schemeClr>
                </a:solidFill>
                <a:latin typeface="Georgia" pitchFamily="18" charset="0"/>
              </a:rPr>
              <a:t>Matyšáková</a:t>
            </a:r>
            <a:endParaRPr lang="sk-SK" u="sng" dirty="0">
              <a:solidFill>
                <a:schemeClr val="bg1">
                  <a:lumMod val="65000"/>
                </a:schemeClr>
              </a:solidFill>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395536" y="1196752"/>
            <a:ext cx="5544616" cy="4248472"/>
          </a:xfrm>
        </p:spPr>
        <p:txBody>
          <a:bodyPr>
            <a:normAutofit/>
          </a:bodyPr>
          <a:lstStyle/>
          <a:p>
            <a:r>
              <a:rPr lang="en-GB" sz="2800" dirty="0">
                <a:latin typeface="Georgia" pitchFamily="18" charset="0"/>
              </a:rPr>
              <a:t>Population: 1,353 billion</a:t>
            </a:r>
          </a:p>
          <a:p>
            <a:r>
              <a:rPr lang="en-GB" sz="2800" dirty="0">
                <a:latin typeface="Georgia" pitchFamily="18" charset="0"/>
              </a:rPr>
              <a:t>Government: Federal Republic</a:t>
            </a:r>
          </a:p>
          <a:p>
            <a:r>
              <a:rPr lang="en-GB" sz="2800" dirty="0">
                <a:latin typeface="Georgia" pitchFamily="18" charset="0"/>
              </a:rPr>
              <a:t>Location: South Asia</a:t>
            </a:r>
          </a:p>
          <a:p>
            <a:r>
              <a:rPr lang="en-GB" sz="2800" dirty="0">
                <a:latin typeface="Georgia" pitchFamily="18" charset="0"/>
              </a:rPr>
              <a:t>Capital: New Delhi</a:t>
            </a:r>
          </a:p>
          <a:p>
            <a:r>
              <a:rPr lang="en-GB" sz="2800" dirty="0">
                <a:latin typeface="Georgia" pitchFamily="18" charset="0"/>
              </a:rPr>
              <a:t>Religion: 80%Hinduism,                                          </a:t>
            </a:r>
          </a:p>
          <a:p>
            <a:pPr>
              <a:buNone/>
            </a:pPr>
            <a:r>
              <a:rPr lang="en-GB" sz="2800" dirty="0">
                <a:latin typeface="Georgia" pitchFamily="18" charset="0"/>
              </a:rPr>
              <a:t>                     13% Muslim</a:t>
            </a:r>
          </a:p>
          <a:p>
            <a:r>
              <a:rPr lang="en-GB" sz="2800" dirty="0">
                <a:latin typeface="Georgia" pitchFamily="18" charset="0"/>
              </a:rPr>
              <a:t>Language: Hindi</a:t>
            </a:r>
          </a:p>
        </p:txBody>
      </p:sp>
      <p:sp>
        <p:nvSpPr>
          <p:cNvPr id="4" name="Nadpis 3"/>
          <p:cNvSpPr>
            <a:spLocks noGrp="1"/>
          </p:cNvSpPr>
          <p:nvPr>
            <p:ph type="title"/>
          </p:nvPr>
        </p:nvSpPr>
        <p:spPr>
          <a:xfrm>
            <a:off x="395536" y="260648"/>
            <a:ext cx="8229600" cy="1143000"/>
          </a:xfrm>
        </p:spPr>
        <p:txBody>
          <a:bodyPr/>
          <a:lstStyle/>
          <a:p>
            <a:pPr algn="l"/>
            <a:r>
              <a:rPr lang="sk-SK" b="1" dirty="0" err="1">
                <a:latin typeface="Georgia" pitchFamily="18" charset="0"/>
              </a:rPr>
              <a:t>Basic</a:t>
            </a:r>
            <a:r>
              <a:rPr lang="sk-SK" b="1" dirty="0">
                <a:latin typeface="Georgia" pitchFamily="18" charset="0"/>
              </a:rPr>
              <a:t> </a:t>
            </a:r>
            <a:r>
              <a:rPr lang="sk-SK" b="1" dirty="0" err="1">
                <a:latin typeface="Georgia" pitchFamily="18" charset="0"/>
              </a:rPr>
              <a:t>information</a:t>
            </a:r>
            <a:endParaRPr lang="sk-SK" b="1" dirty="0">
              <a:latin typeface="Georgia" pitchFamily="18" charset="0"/>
            </a:endParaRPr>
          </a:p>
        </p:txBody>
      </p:sp>
      <p:sp>
        <p:nvSpPr>
          <p:cNvPr id="9218" name="AutoShape 2" descr="India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9220" name="AutoShape 4" descr="upload.wikimedia.org/wikipedia/commons/4/41/F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9224" name="AutoShape 8" descr="India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9226" name="AutoShape 10" descr="India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9228" name="Picture 12" descr="Flag of India | History, Design, &amp; Meaning | Britannica"/>
          <p:cNvPicPr>
            <a:picLocks noChangeAspect="1" noChangeArrowheads="1"/>
          </p:cNvPicPr>
          <p:nvPr/>
        </p:nvPicPr>
        <p:blipFill>
          <a:blip r:embed="rId2" cstate="print"/>
          <a:srcRect/>
          <a:stretch>
            <a:fillRect/>
          </a:stretch>
        </p:blipFill>
        <p:spPr bwMode="auto">
          <a:xfrm>
            <a:off x="1547664" y="4869160"/>
            <a:ext cx="2759968" cy="1842279"/>
          </a:xfrm>
          <a:prstGeom prst="rect">
            <a:avLst/>
          </a:prstGeom>
          <a:noFill/>
        </p:spPr>
      </p:pic>
      <p:sp>
        <p:nvSpPr>
          <p:cNvPr id="9230" name="AutoShape 14" descr="India - Traveler view | Travelers' Health | CD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9232" name="AutoShape 16" descr="India - Traveler view | Travelers' Health | CD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9234" name="Picture 18" descr="India - Traveler view | Travelers' Health | CDC"/>
          <p:cNvPicPr>
            <a:picLocks noChangeAspect="1" noChangeArrowheads="1"/>
          </p:cNvPicPr>
          <p:nvPr/>
        </p:nvPicPr>
        <p:blipFill>
          <a:blip r:embed="rId3" cstate="print"/>
          <a:srcRect/>
          <a:stretch>
            <a:fillRect/>
          </a:stretch>
        </p:blipFill>
        <p:spPr bwMode="auto">
          <a:xfrm>
            <a:off x="5364088" y="2852936"/>
            <a:ext cx="3456384" cy="34563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95536" y="-171400"/>
            <a:ext cx="8229600" cy="1728192"/>
          </a:xfrm>
        </p:spPr>
        <p:txBody>
          <a:bodyPr/>
          <a:lstStyle/>
          <a:p>
            <a:pPr algn="l"/>
            <a:r>
              <a:rPr lang="sk-SK" b="1" dirty="0" err="1">
                <a:latin typeface="Georgia" pitchFamily="18" charset="0"/>
              </a:rPr>
              <a:t>Culture</a:t>
            </a:r>
            <a:endParaRPr lang="sk-SK" b="1" dirty="0">
              <a:latin typeface="Georgia" pitchFamily="18" charset="0"/>
            </a:endParaRPr>
          </a:p>
        </p:txBody>
      </p:sp>
      <p:pic>
        <p:nvPicPr>
          <p:cNvPr id="2056" name="Picture 8" descr="People in Nepal celebrating holi festival in spring in Bhaktapur"/>
          <p:cNvPicPr>
            <a:picLocks noChangeAspect="1" noChangeArrowheads="1"/>
          </p:cNvPicPr>
          <p:nvPr/>
        </p:nvPicPr>
        <p:blipFill>
          <a:blip r:embed="rId2" cstate="print"/>
          <a:srcRect/>
          <a:stretch>
            <a:fillRect/>
          </a:stretch>
        </p:blipFill>
        <p:spPr bwMode="auto">
          <a:xfrm>
            <a:off x="5868144" y="3501008"/>
            <a:ext cx="1800200" cy="2700299"/>
          </a:xfrm>
          <a:prstGeom prst="rect">
            <a:avLst/>
          </a:prstGeom>
          <a:noFill/>
        </p:spPr>
      </p:pic>
      <p:sp>
        <p:nvSpPr>
          <p:cNvPr id="7" name="BlokTextu 6"/>
          <p:cNvSpPr txBox="1"/>
          <p:nvPr/>
        </p:nvSpPr>
        <p:spPr>
          <a:xfrm>
            <a:off x="251520" y="1340768"/>
            <a:ext cx="4896544" cy="5293757"/>
          </a:xfrm>
          <a:prstGeom prst="rect">
            <a:avLst/>
          </a:prstGeom>
          <a:noFill/>
        </p:spPr>
        <p:txBody>
          <a:bodyPr wrap="square" rtlCol="0">
            <a:spAutoFit/>
          </a:bodyPr>
          <a:lstStyle/>
          <a:p>
            <a:pPr>
              <a:buFont typeface="Arial" pitchFamily="34" charset="0"/>
              <a:buChar char="•"/>
            </a:pPr>
            <a:r>
              <a:rPr lang="en-GB" b="1" dirty="0" err="1">
                <a:latin typeface="Georgia" pitchFamily="18" charset="0"/>
              </a:rPr>
              <a:t>Holi</a:t>
            </a:r>
            <a:r>
              <a:rPr lang="en-GB" dirty="0">
                <a:latin typeface="Georgia" pitchFamily="18" charset="0"/>
              </a:rPr>
              <a:t>- this festival is on my bucket list for such a long time, from the pictures and videos I assume that this special day must have great atmosphere, the way that all people celebrate and throw colour powder all around themselves is just beyond believe. In my country there is also a holiday of spring but it is very different from the Indian one. We set a witch doll on fire and throw her to the water-it isn´t as wonderful as yours</a:t>
            </a:r>
          </a:p>
          <a:p>
            <a:pPr>
              <a:buFont typeface="Arial" pitchFamily="34" charset="0"/>
              <a:buChar char="•"/>
            </a:pPr>
            <a:r>
              <a:rPr lang="en-GB" b="1" dirty="0" err="1">
                <a:latin typeface="Georgia" pitchFamily="18" charset="0"/>
              </a:rPr>
              <a:t>Diwali</a:t>
            </a:r>
            <a:r>
              <a:rPr lang="en-GB" dirty="0">
                <a:latin typeface="Georgia" pitchFamily="18" charset="0"/>
              </a:rPr>
              <a:t>-the festival of light or victory of good over the evil, what I really like about this festival  is the way that people are generous and how they  are giving gifts to their neighbours, friends, etc.</a:t>
            </a:r>
          </a:p>
          <a:p>
            <a:r>
              <a:rPr lang="en-GB" dirty="0">
                <a:latin typeface="Georgia" pitchFamily="18" charset="0"/>
              </a:rPr>
              <a:t>But of course the decorated houses, </a:t>
            </a:r>
            <a:r>
              <a:rPr lang="en-GB" dirty="0" err="1">
                <a:latin typeface="Georgia" pitchFamily="18" charset="0"/>
              </a:rPr>
              <a:t>diyas</a:t>
            </a:r>
            <a:r>
              <a:rPr lang="en-GB" dirty="0">
                <a:latin typeface="Georgia" pitchFamily="18" charset="0"/>
              </a:rPr>
              <a:t> on fire and giant fireworks  are just incredible.</a:t>
            </a:r>
          </a:p>
          <a:p>
            <a:pPr>
              <a:buFont typeface="Arial" pitchFamily="34" charset="0"/>
              <a:buChar char="•"/>
            </a:pPr>
            <a:endParaRPr lang="en-GB" sz="1600" dirty="0">
              <a:latin typeface="Georgia" pitchFamily="18" charset="0"/>
            </a:endParaRPr>
          </a:p>
          <a:p>
            <a:pPr>
              <a:buFont typeface="Arial" pitchFamily="34" charset="0"/>
              <a:buChar char="•"/>
            </a:pPr>
            <a:endParaRPr lang="en-GB" sz="1600" dirty="0">
              <a:latin typeface="Georgia" pitchFamily="18" charset="0"/>
            </a:endParaRPr>
          </a:p>
        </p:txBody>
      </p:sp>
      <p:pic>
        <p:nvPicPr>
          <p:cNvPr id="7170" name="Picture 2" descr=" "/>
          <p:cNvPicPr>
            <a:picLocks noChangeAspect="1" noChangeArrowheads="1"/>
          </p:cNvPicPr>
          <p:nvPr/>
        </p:nvPicPr>
        <p:blipFill>
          <a:blip r:embed="rId3" cstate="print"/>
          <a:srcRect/>
          <a:stretch>
            <a:fillRect/>
          </a:stretch>
        </p:blipFill>
        <p:spPr bwMode="auto">
          <a:xfrm>
            <a:off x="5724128" y="260648"/>
            <a:ext cx="2063571" cy="263925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4638"/>
            <a:ext cx="8363272" cy="1143000"/>
          </a:xfrm>
        </p:spPr>
        <p:txBody>
          <a:bodyPr/>
          <a:lstStyle/>
          <a:p>
            <a:pPr algn="l"/>
            <a:r>
              <a:rPr lang="sk-SK" b="1" dirty="0" err="1">
                <a:latin typeface="Georgia" pitchFamily="18" charset="0"/>
              </a:rPr>
              <a:t>Monuments</a:t>
            </a:r>
            <a:endParaRPr lang="sk-SK" b="1" dirty="0">
              <a:latin typeface="Georgia" pitchFamily="18" charset="0"/>
            </a:endParaRPr>
          </a:p>
        </p:txBody>
      </p:sp>
      <p:sp>
        <p:nvSpPr>
          <p:cNvPr id="3" name="Zástupný symbol obsahu 2"/>
          <p:cNvSpPr>
            <a:spLocks noGrp="1"/>
          </p:cNvSpPr>
          <p:nvPr>
            <p:ph idx="1"/>
          </p:nvPr>
        </p:nvSpPr>
        <p:spPr/>
        <p:txBody>
          <a:bodyPr/>
          <a:lstStyle/>
          <a:p>
            <a:pPr>
              <a:buNone/>
            </a:pPr>
            <a:r>
              <a:rPr lang="sk-SK" dirty="0"/>
              <a:t> </a:t>
            </a:r>
          </a:p>
        </p:txBody>
      </p:sp>
      <p:pic>
        <p:nvPicPr>
          <p:cNvPr id="8194" name="Picture 2" descr=" "/>
          <p:cNvPicPr>
            <a:picLocks noChangeAspect="1" noChangeArrowheads="1"/>
          </p:cNvPicPr>
          <p:nvPr/>
        </p:nvPicPr>
        <p:blipFill>
          <a:blip r:embed="rId2" cstate="print"/>
          <a:srcRect/>
          <a:stretch>
            <a:fillRect/>
          </a:stretch>
        </p:blipFill>
        <p:spPr bwMode="auto">
          <a:xfrm>
            <a:off x="6372200" y="620688"/>
            <a:ext cx="1872208" cy="2815801"/>
          </a:xfrm>
          <a:prstGeom prst="rect">
            <a:avLst/>
          </a:prstGeom>
          <a:noFill/>
        </p:spPr>
      </p:pic>
      <p:pic>
        <p:nvPicPr>
          <p:cNvPr id="8198" name="Picture 6" descr="Hawa Mahal, Jaipur by Fazil / 500px"/>
          <p:cNvPicPr>
            <a:picLocks noChangeAspect="1" noChangeArrowheads="1"/>
          </p:cNvPicPr>
          <p:nvPr/>
        </p:nvPicPr>
        <p:blipFill>
          <a:blip r:embed="rId3" cstate="print"/>
          <a:srcRect/>
          <a:stretch>
            <a:fillRect/>
          </a:stretch>
        </p:blipFill>
        <p:spPr bwMode="auto">
          <a:xfrm>
            <a:off x="6372200" y="3717032"/>
            <a:ext cx="2016224" cy="2814369"/>
          </a:xfrm>
          <a:prstGeom prst="rect">
            <a:avLst/>
          </a:prstGeom>
          <a:noFill/>
        </p:spPr>
      </p:pic>
      <p:sp>
        <p:nvSpPr>
          <p:cNvPr id="8" name="BlokTextu 7"/>
          <p:cNvSpPr txBox="1"/>
          <p:nvPr/>
        </p:nvSpPr>
        <p:spPr>
          <a:xfrm>
            <a:off x="611560" y="1412776"/>
            <a:ext cx="4680520" cy="5355312"/>
          </a:xfrm>
          <a:prstGeom prst="rect">
            <a:avLst/>
          </a:prstGeom>
          <a:noFill/>
        </p:spPr>
        <p:txBody>
          <a:bodyPr wrap="square" rtlCol="0">
            <a:spAutoFit/>
          </a:bodyPr>
          <a:lstStyle/>
          <a:p>
            <a:r>
              <a:rPr lang="sk-SK" b="1" dirty="0">
                <a:latin typeface="Georgia" pitchFamily="18" charset="0"/>
              </a:rPr>
              <a:t>-</a:t>
            </a:r>
            <a:r>
              <a:rPr lang="en-GB" b="1" dirty="0" err="1">
                <a:latin typeface="Georgia" pitchFamily="18" charset="0"/>
              </a:rPr>
              <a:t>Taj</a:t>
            </a:r>
            <a:r>
              <a:rPr lang="en-GB" b="1" dirty="0">
                <a:latin typeface="Georgia" pitchFamily="18" charset="0"/>
              </a:rPr>
              <a:t> </a:t>
            </a:r>
            <a:r>
              <a:rPr lang="en-GB" b="1" dirty="0" err="1">
                <a:latin typeface="Georgia" pitchFamily="18" charset="0"/>
              </a:rPr>
              <a:t>Mahal</a:t>
            </a:r>
            <a:r>
              <a:rPr lang="en-GB" b="1" dirty="0">
                <a:latin typeface="Georgia" pitchFamily="18" charset="0"/>
              </a:rPr>
              <a:t>- </a:t>
            </a:r>
            <a:r>
              <a:rPr lang="en-GB" dirty="0">
                <a:latin typeface="Georgia" pitchFamily="18" charset="0"/>
              </a:rPr>
              <a:t>the building of a great love story, the man who had this building built,  had to love his wife very much. I want to visit this building because of the gorgeous architecture and large gardens that surround it. This building is called the most beautiful building in India and I think that it deserves it</a:t>
            </a:r>
          </a:p>
          <a:p>
            <a:endParaRPr lang="en-GB" dirty="0">
              <a:latin typeface="Georgia" pitchFamily="18" charset="0"/>
            </a:endParaRPr>
          </a:p>
          <a:p>
            <a:r>
              <a:rPr lang="en-GB" b="1" dirty="0">
                <a:latin typeface="Georgia" pitchFamily="18" charset="0"/>
              </a:rPr>
              <a:t>-</a:t>
            </a:r>
            <a:r>
              <a:rPr lang="en-GB" b="1" dirty="0" err="1">
                <a:latin typeface="Georgia" pitchFamily="18" charset="0"/>
              </a:rPr>
              <a:t>Hawa</a:t>
            </a:r>
            <a:r>
              <a:rPr lang="en-GB" b="1" dirty="0">
                <a:latin typeface="Georgia" pitchFamily="18" charset="0"/>
              </a:rPr>
              <a:t> </a:t>
            </a:r>
            <a:r>
              <a:rPr lang="en-GB" b="1" dirty="0" err="1">
                <a:latin typeface="Georgia" pitchFamily="18" charset="0"/>
              </a:rPr>
              <a:t>Mahal</a:t>
            </a:r>
            <a:r>
              <a:rPr lang="en-GB" dirty="0">
                <a:latin typeface="Georgia" pitchFamily="18" charset="0"/>
              </a:rPr>
              <a:t>- this incredible monument built for royal ladies to observe everyday life and festivals celebrated in the street below without being seen is one of the most beautiful buildings in India, what I really like about this building is the beautiful colour, truly charming architecture and   indoor design of it</a:t>
            </a:r>
          </a:p>
          <a:p>
            <a:r>
              <a:rPr lang="en-GB" dirty="0">
                <a:latin typeface="Georgia" pitchFamily="18" charset="0"/>
              </a:rPr>
              <a:t>                </a:t>
            </a:r>
          </a:p>
          <a:p>
            <a:r>
              <a:rPr lang="en-GB" dirty="0">
                <a:latin typeface="Georgia"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en-GB" b="1" dirty="0">
                <a:latin typeface="Georgia" pitchFamily="18" charset="0"/>
              </a:rPr>
              <a:t>Nature</a:t>
            </a:r>
          </a:p>
        </p:txBody>
      </p:sp>
      <p:sp>
        <p:nvSpPr>
          <p:cNvPr id="7174" name="AutoShape 6" descr="India, 16 dní v * hoteli India, Himaláje, Ladakh za 2810€ | Všetci na  pláž.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76" name="AutoShape 8" descr="India, 16 dní v * hoteli India, Himaláje, Ladakh za 2810€ | Všetci na  pláž.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78" name="AutoShape 10" descr="India, 16 dní v * hoteli India, Himaláje, Ladakh za 2810€ | Všetci na  pláž.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80" name="AutoShape 12" descr="India, 16 dní v * hoteli India, Himaláje, Ladakh za 2810€ | Všetci na  pláž.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82" name="AutoShape 14" descr="India, 16 dní v * hoteli India, Himaláje, Ladakh za 2810€ | Všetci na  pláž.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86" name="AutoShape 18" descr="India, 16 dní v * hoteli India, Himaláje, Ladakh za 2810€ | Všetci na  pláž.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88" name="AutoShape 20" descr="India, 16 dní v * hoteli India, Himaláje, Ladakh za 2810€ | Všetci na  pláž.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7190" name="AutoShape 22" descr="India, 16 dní v * hoteli India, Himaláje, Ladakh za 2810€ | Všetci na  pláž.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7192" name="Picture 24" descr="I think this is the best photo I have ever taken! Spiti Valley Himalayas India (OC) (3018X3018)"/>
          <p:cNvPicPr>
            <a:picLocks noChangeAspect="1" noChangeArrowheads="1"/>
          </p:cNvPicPr>
          <p:nvPr/>
        </p:nvPicPr>
        <p:blipFill>
          <a:blip r:embed="rId2" cstate="print"/>
          <a:srcRect/>
          <a:stretch>
            <a:fillRect/>
          </a:stretch>
        </p:blipFill>
        <p:spPr bwMode="auto">
          <a:xfrm>
            <a:off x="4860032" y="404663"/>
            <a:ext cx="3456384" cy="3433353"/>
          </a:xfrm>
          <a:prstGeom prst="rect">
            <a:avLst/>
          </a:prstGeom>
          <a:noFill/>
        </p:spPr>
      </p:pic>
      <p:pic>
        <p:nvPicPr>
          <p:cNvPr id="7194" name="Picture 26" descr="Visit the Sundarbans in Bangladesh and India"/>
          <p:cNvPicPr>
            <a:picLocks noChangeAspect="1" noChangeArrowheads="1"/>
          </p:cNvPicPr>
          <p:nvPr/>
        </p:nvPicPr>
        <p:blipFill>
          <a:blip r:embed="rId3" cstate="print"/>
          <a:srcRect/>
          <a:stretch>
            <a:fillRect/>
          </a:stretch>
        </p:blipFill>
        <p:spPr bwMode="auto">
          <a:xfrm>
            <a:off x="4788024" y="4077072"/>
            <a:ext cx="3570391" cy="2146070"/>
          </a:xfrm>
          <a:prstGeom prst="rect">
            <a:avLst/>
          </a:prstGeom>
          <a:noFill/>
        </p:spPr>
      </p:pic>
      <p:sp>
        <p:nvSpPr>
          <p:cNvPr id="15" name="BlokTextu 14"/>
          <p:cNvSpPr txBox="1"/>
          <p:nvPr/>
        </p:nvSpPr>
        <p:spPr>
          <a:xfrm>
            <a:off x="323528" y="1412776"/>
            <a:ext cx="4104456" cy="4708981"/>
          </a:xfrm>
          <a:prstGeom prst="rect">
            <a:avLst/>
          </a:prstGeom>
          <a:noFill/>
        </p:spPr>
        <p:txBody>
          <a:bodyPr wrap="square" rtlCol="0">
            <a:spAutoFit/>
          </a:bodyPr>
          <a:lstStyle/>
          <a:p>
            <a:pPr>
              <a:buFont typeface="Arial" pitchFamily="34" charset="0"/>
              <a:buChar char="•"/>
            </a:pPr>
            <a:r>
              <a:rPr lang="en-GB" sz="2000" dirty="0">
                <a:latin typeface="Georgia" pitchFamily="18" charset="0"/>
              </a:rPr>
              <a:t>India´s nature is varied-from desert, mountains to mangrove forest.</a:t>
            </a:r>
          </a:p>
          <a:p>
            <a:r>
              <a:rPr lang="en-GB" sz="2000" dirty="0">
                <a:latin typeface="Georgia" pitchFamily="18" charset="0"/>
              </a:rPr>
              <a:t>I think that my most favourite type of nature from this country is mangrove forest- this place is home </a:t>
            </a:r>
            <a:r>
              <a:rPr lang="sk-SK" sz="2000" dirty="0" err="1">
                <a:latin typeface="Georgia" pitchFamily="18" charset="0"/>
              </a:rPr>
              <a:t>for</a:t>
            </a:r>
            <a:r>
              <a:rPr lang="en-GB" sz="2000" dirty="0">
                <a:latin typeface="Georgia" pitchFamily="18" charset="0"/>
              </a:rPr>
              <a:t> so many species of animals, for example: tigers, dolphins, sharks, sea turtles, salt water crocodiles...This  is a unique  place on our planet that people don´t talk enough about</a:t>
            </a:r>
          </a:p>
          <a:p>
            <a:endParaRPr lang="en-GB" sz="2000" dirty="0">
              <a:latin typeface="Georgia" pitchFamily="18" charset="0"/>
            </a:endParaRPr>
          </a:p>
          <a:p>
            <a:endParaRPr lang="sk-SK" sz="2000" dirty="0">
              <a:latin typeface="Georgia" pitchFamily="18" charset="0"/>
            </a:endParaRPr>
          </a:p>
          <a:p>
            <a:endParaRPr lang="sk-SK" sz="2000" dirty="0">
              <a:latin typeface="Georg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sk-SK" b="1" dirty="0" err="1">
                <a:latin typeface="Georgia" pitchFamily="18" charset="0"/>
              </a:rPr>
              <a:t>Food</a:t>
            </a:r>
            <a:endParaRPr lang="sk-SK" b="1" dirty="0">
              <a:latin typeface="Georgia" pitchFamily="18" charset="0"/>
            </a:endParaRPr>
          </a:p>
        </p:txBody>
      </p:sp>
      <p:sp>
        <p:nvSpPr>
          <p:cNvPr id="3" name="Zástupný symbol obsahu 2"/>
          <p:cNvSpPr>
            <a:spLocks noGrp="1"/>
          </p:cNvSpPr>
          <p:nvPr>
            <p:ph idx="1"/>
          </p:nvPr>
        </p:nvSpPr>
        <p:spPr>
          <a:xfrm>
            <a:off x="179512" y="4149080"/>
            <a:ext cx="8784976" cy="2448272"/>
          </a:xfrm>
        </p:spPr>
        <p:txBody>
          <a:bodyPr>
            <a:normAutofit/>
          </a:bodyPr>
          <a:lstStyle/>
          <a:p>
            <a:r>
              <a:rPr lang="en-GB" sz="1800" dirty="0">
                <a:latin typeface="Georgia" pitchFamily="18" charset="0"/>
              </a:rPr>
              <a:t>Indian cuisine is one of my most favourite cuisines  because I am a big fan  of spicy food  and veggie based diet, the fact that 40% of India´s inhabitants are vegetarian and there is a bigger option of vegetarian food to choose from is stomach pleasing.</a:t>
            </a:r>
          </a:p>
          <a:p>
            <a:pPr>
              <a:buNone/>
            </a:pPr>
            <a:r>
              <a:rPr lang="en-GB" sz="1800" dirty="0">
                <a:latin typeface="Georgia" pitchFamily="18" charset="0"/>
              </a:rPr>
              <a:t>      I would really like to try is </a:t>
            </a:r>
            <a:r>
              <a:rPr lang="en-GB" sz="1800" dirty="0" err="1">
                <a:latin typeface="Georgia" pitchFamily="18" charset="0"/>
              </a:rPr>
              <a:t>Masala</a:t>
            </a:r>
            <a:r>
              <a:rPr lang="en-GB" sz="1800" dirty="0">
                <a:latin typeface="Georgia" pitchFamily="18" charset="0"/>
              </a:rPr>
              <a:t> </a:t>
            </a:r>
            <a:r>
              <a:rPr lang="en-GB" sz="1800" dirty="0" err="1">
                <a:latin typeface="Georgia" pitchFamily="18" charset="0"/>
              </a:rPr>
              <a:t>chai</a:t>
            </a:r>
            <a:r>
              <a:rPr lang="en-GB" sz="1800" dirty="0">
                <a:latin typeface="Georgia" pitchFamily="18" charset="0"/>
              </a:rPr>
              <a:t>, the combination of tea, milk and few different spices sounds really interesting to me.                                                                    </a:t>
            </a:r>
          </a:p>
        </p:txBody>
      </p:sp>
      <p:pic>
        <p:nvPicPr>
          <p:cNvPr id="6146" name="Picture 2" descr="10 Indian Thali Meal Ideas | Indian Food Recipes - Fun FOOD Frolic"/>
          <p:cNvPicPr>
            <a:picLocks noChangeAspect="1" noChangeArrowheads="1"/>
          </p:cNvPicPr>
          <p:nvPr/>
        </p:nvPicPr>
        <p:blipFill>
          <a:blip r:embed="rId2" cstate="print"/>
          <a:srcRect/>
          <a:stretch>
            <a:fillRect/>
          </a:stretch>
        </p:blipFill>
        <p:spPr bwMode="auto">
          <a:xfrm>
            <a:off x="683568" y="1340768"/>
            <a:ext cx="2022186" cy="2690536"/>
          </a:xfrm>
          <a:prstGeom prst="rect">
            <a:avLst/>
          </a:prstGeom>
          <a:noFill/>
        </p:spPr>
      </p:pic>
      <p:pic>
        <p:nvPicPr>
          <p:cNvPr id="6148" name="Picture 4" descr=" "/>
          <p:cNvPicPr>
            <a:picLocks noChangeAspect="1" noChangeArrowheads="1"/>
          </p:cNvPicPr>
          <p:nvPr/>
        </p:nvPicPr>
        <p:blipFill>
          <a:blip r:embed="rId3" cstate="print"/>
          <a:srcRect/>
          <a:stretch>
            <a:fillRect/>
          </a:stretch>
        </p:blipFill>
        <p:spPr bwMode="auto">
          <a:xfrm>
            <a:off x="3419872" y="1340768"/>
            <a:ext cx="2073830" cy="2743161"/>
          </a:xfrm>
          <a:prstGeom prst="rect">
            <a:avLst/>
          </a:prstGeom>
          <a:noFill/>
        </p:spPr>
      </p:pic>
      <p:pic>
        <p:nvPicPr>
          <p:cNvPr id="4098" name="Picture 2" descr="Indian Masala Chai (Spiced Milk Tea) - Piping Pot Curry"/>
          <p:cNvPicPr>
            <a:picLocks noChangeAspect="1" noChangeArrowheads="1"/>
          </p:cNvPicPr>
          <p:nvPr/>
        </p:nvPicPr>
        <p:blipFill>
          <a:blip r:embed="rId4" cstate="print"/>
          <a:srcRect/>
          <a:stretch>
            <a:fillRect/>
          </a:stretch>
        </p:blipFill>
        <p:spPr bwMode="auto">
          <a:xfrm>
            <a:off x="6405588" y="1340768"/>
            <a:ext cx="1949829" cy="266429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sk-SK" b="1" dirty="0" err="1">
                <a:latin typeface="Georgia" pitchFamily="18" charset="0"/>
              </a:rPr>
              <a:t>Way</a:t>
            </a:r>
            <a:r>
              <a:rPr lang="sk-SK" b="1" dirty="0">
                <a:latin typeface="Georgia" pitchFamily="18" charset="0"/>
              </a:rPr>
              <a:t> </a:t>
            </a:r>
            <a:r>
              <a:rPr lang="sk-SK" b="1" dirty="0" err="1">
                <a:latin typeface="Georgia" pitchFamily="18" charset="0"/>
              </a:rPr>
              <a:t>of</a:t>
            </a:r>
            <a:r>
              <a:rPr lang="sk-SK" b="1" dirty="0">
                <a:latin typeface="Georgia" pitchFamily="18" charset="0"/>
              </a:rPr>
              <a:t> </a:t>
            </a:r>
            <a:r>
              <a:rPr lang="sk-SK" b="1" dirty="0" err="1">
                <a:latin typeface="Georgia" pitchFamily="18" charset="0"/>
              </a:rPr>
              <a:t>living</a:t>
            </a:r>
            <a:endParaRPr lang="sk-SK" b="1" dirty="0">
              <a:latin typeface="Georgia" pitchFamily="18" charset="0"/>
            </a:endParaRPr>
          </a:p>
        </p:txBody>
      </p:sp>
      <p:sp>
        <p:nvSpPr>
          <p:cNvPr id="3" name="Zástupný symbol obsahu 2"/>
          <p:cNvSpPr>
            <a:spLocks noGrp="1"/>
          </p:cNvSpPr>
          <p:nvPr>
            <p:ph idx="1"/>
          </p:nvPr>
        </p:nvSpPr>
        <p:spPr>
          <a:xfrm>
            <a:off x="539552" y="4149080"/>
            <a:ext cx="8147248" cy="2304256"/>
          </a:xfrm>
        </p:spPr>
        <p:txBody>
          <a:bodyPr>
            <a:normAutofit/>
          </a:bodyPr>
          <a:lstStyle/>
          <a:p>
            <a:r>
              <a:rPr lang="en-GB" sz="1800" dirty="0">
                <a:latin typeface="Georgia" pitchFamily="18" charset="0"/>
              </a:rPr>
              <a:t>India may not be the richest country in the world, but still I think that the people who live there may be happy, there is very big difference between my country and India, different values and people find their happiness in different things. </a:t>
            </a:r>
          </a:p>
          <a:p>
            <a:pPr>
              <a:buNone/>
            </a:pPr>
            <a:r>
              <a:rPr lang="en-GB" sz="1800" dirty="0">
                <a:latin typeface="Georgia" pitchFamily="18" charset="0"/>
              </a:rPr>
              <a:t>      India is beautiful country with gorgeous architecture, nature, interesting culture and kind people and when the pandemic situation in the world will be better I will visit it and observe the all the beauty that it offers.</a:t>
            </a:r>
          </a:p>
        </p:txBody>
      </p:sp>
      <p:pic>
        <p:nvPicPr>
          <p:cNvPr id="5122" name="Picture 2" descr="INDIA: Mambalam market, Chennai, India - - - crowds, action, colors and smells add noise and dust to that list."/>
          <p:cNvPicPr>
            <a:picLocks noChangeAspect="1" noChangeArrowheads="1"/>
          </p:cNvPicPr>
          <p:nvPr/>
        </p:nvPicPr>
        <p:blipFill>
          <a:blip r:embed="rId2" cstate="print"/>
          <a:srcRect/>
          <a:stretch>
            <a:fillRect/>
          </a:stretch>
        </p:blipFill>
        <p:spPr bwMode="auto">
          <a:xfrm>
            <a:off x="1043608" y="1340768"/>
            <a:ext cx="1656184" cy="2551419"/>
          </a:xfrm>
          <a:prstGeom prst="rect">
            <a:avLst/>
          </a:prstGeom>
          <a:noFill/>
        </p:spPr>
      </p:pic>
      <p:pic>
        <p:nvPicPr>
          <p:cNvPr id="5124" name="Picture 4" descr="Infamous traffic in India!!!: Market near Charminar. Hyderabad, Andhra Pradesh, India"/>
          <p:cNvPicPr>
            <a:picLocks noChangeAspect="1" noChangeArrowheads="1"/>
          </p:cNvPicPr>
          <p:nvPr/>
        </p:nvPicPr>
        <p:blipFill>
          <a:blip r:embed="rId3" cstate="print"/>
          <a:srcRect/>
          <a:stretch>
            <a:fillRect/>
          </a:stretch>
        </p:blipFill>
        <p:spPr bwMode="auto">
          <a:xfrm>
            <a:off x="3563888" y="1196752"/>
            <a:ext cx="1845277" cy="2770686"/>
          </a:xfrm>
          <a:prstGeom prst="rect">
            <a:avLst/>
          </a:prstGeom>
          <a:noFill/>
        </p:spPr>
      </p:pic>
      <p:pic>
        <p:nvPicPr>
          <p:cNvPr id="5126" name="Picture 6" descr=" "/>
          <p:cNvPicPr>
            <a:picLocks noChangeAspect="1" noChangeArrowheads="1"/>
          </p:cNvPicPr>
          <p:nvPr/>
        </p:nvPicPr>
        <p:blipFill>
          <a:blip r:embed="rId4" cstate="print"/>
          <a:srcRect/>
          <a:stretch>
            <a:fillRect/>
          </a:stretch>
        </p:blipFill>
        <p:spPr bwMode="auto">
          <a:xfrm>
            <a:off x="6372200" y="1249300"/>
            <a:ext cx="1800200" cy="28219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  </a:t>
            </a:r>
          </a:p>
        </p:txBody>
      </p:sp>
      <p:sp>
        <p:nvSpPr>
          <p:cNvPr id="3" name="Zástupný symbol obsahu 2"/>
          <p:cNvSpPr>
            <a:spLocks noGrp="1"/>
          </p:cNvSpPr>
          <p:nvPr>
            <p:ph idx="1"/>
          </p:nvPr>
        </p:nvSpPr>
        <p:spPr>
          <a:xfrm>
            <a:off x="457200" y="1196752"/>
            <a:ext cx="8229600" cy="4929411"/>
          </a:xfrm>
        </p:spPr>
        <p:txBody>
          <a:bodyPr/>
          <a:lstStyle/>
          <a:p>
            <a:r>
              <a:rPr lang="sk-SK" dirty="0">
                <a:latin typeface="Georgia" pitchFamily="18" charset="0"/>
                <a:hlinkClick r:id="rId2"/>
              </a:rPr>
              <a:t>https://pinterest.com/</a:t>
            </a:r>
          </a:p>
          <a:p>
            <a:r>
              <a:rPr lang="sk-SK" dirty="0">
                <a:hlinkClick r:id="rId2"/>
              </a:rPr>
              <a:t>https://www.desktopimages.org/</a:t>
            </a:r>
            <a:endParaRPr lang="sk-SK" dirty="0"/>
          </a:p>
          <a:p>
            <a:r>
              <a:rPr lang="sk-SK" dirty="0">
                <a:hlinkClick r:id="rId3"/>
              </a:rPr>
              <a:t>https://wallpapermemory.com/</a:t>
            </a:r>
            <a:endParaRPr lang="sk-SK" dirty="0"/>
          </a:p>
          <a:p>
            <a:r>
              <a:rPr lang="sk-SK" dirty="0">
                <a:latin typeface="Georgia" pitchFamily="18" charset="0"/>
                <a:hlinkClick r:id="rId2"/>
              </a:rPr>
              <a:t>https://www.wikipedia.org/</a:t>
            </a:r>
          </a:p>
          <a:p>
            <a:r>
              <a:rPr lang="sk-SK" dirty="0">
                <a:latin typeface="Georgia" pitchFamily="18" charset="0"/>
                <a:hlinkClick r:id="rId2"/>
              </a:rPr>
              <a:t>https://www.kids-world-travel-guide.com/</a:t>
            </a:r>
          </a:p>
          <a:p>
            <a:endParaRPr lang="sk-SK" dirty="0">
              <a:latin typeface="Georgia" pitchFamily="18" charset="0"/>
              <a:hlinkClick r:id="rId2"/>
            </a:endParaRPr>
          </a:p>
          <a:p>
            <a:endParaRPr lang="sk-SK" dirty="0"/>
          </a:p>
        </p:txBody>
      </p:sp>
      <p:sp>
        <p:nvSpPr>
          <p:cNvPr id="4" name="BlokTextu 3"/>
          <p:cNvSpPr txBox="1"/>
          <p:nvPr/>
        </p:nvSpPr>
        <p:spPr>
          <a:xfrm>
            <a:off x="323528" y="404664"/>
            <a:ext cx="8208912" cy="769441"/>
          </a:xfrm>
          <a:prstGeom prst="rect">
            <a:avLst/>
          </a:prstGeom>
          <a:noFill/>
        </p:spPr>
        <p:txBody>
          <a:bodyPr wrap="square" rtlCol="0">
            <a:spAutoFit/>
          </a:bodyPr>
          <a:lstStyle/>
          <a:p>
            <a:r>
              <a:rPr lang="sk-SK" sz="4400" b="1" dirty="0" err="1">
                <a:latin typeface="Georgia" pitchFamily="18" charset="0"/>
              </a:rPr>
              <a:t>Sources</a:t>
            </a:r>
            <a:endParaRPr lang="sk-SK" sz="4400" b="1" dirty="0">
              <a:latin typeface="Georg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 name="BlokTextu 3"/>
          <p:cNvSpPr txBox="1"/>
          <p:nvPr/>
        </p:nvSpPr>
        <p:spPr>
          <a:xfrm>
            <a:off x="1331640" y="1988840"/>
            <a:ext cx="6120680" cy="2308324"/>
          </a:xfrm>
          <a:prstGeom prst="rect">
            <a:avLst/>
          </a:prstGeom>
          <a:noFill/>
        </p:spPr>
        <p:txBody>
          <a:bodyPr wrap="square" rtlCol="0">
            <a:spAutoFit/>
          </a:bodyPr>
          <a:lstStyle/>
          <a:p>
            <a:pPr algn="ctr"/>
            <a:r>
              <a:rPr lang="sk-SK" sz="7200" b="1" i="1" dirty="0" err="1">
                <a:latin typeface="Georgia" pitchFamily="18" charset="0"/>
              </a:rPr>
              <a:t>Thanks</a:t>
            </a:r>
            <a:r>
              <a:rPr lang="sk-SK" sz="7200" b="1" i="1" dirty="0">
                <a:latin typeface="Georgia" pitchFamily="18" charset="0"/>
              </a:rPr>
              <a:t> </a:t>
            </a:r>
            <a:r>
              <a:rPr lang="sk-SK" sz="7200" b="1" i="1" dirty="0" err="1">
                <a:latin typeface="Georgia" pitchFamily="18" charset="0"/>
              </a:rPr>
              <a:t>for</a:t>
            </a:r>
            <a:r>
              <a:rPr lang="sk-SK" sz="7200" b="1" i="1" dirty="0">
                <a:latin typeface="Georgia" pitchFamily="18" charset="0"/>
              </a:rPr>
              <a:t> </a:t>
            </a:r>
          </a:p>
          <a:p>
            <a:pPr algn="ctr"/>
            <a:r>
              <a:rPr lang="sk-SK" sz="7200" b="1" i="1" dirty="0" err="1">
                <a:latin typeface="Georgia" pitchFamily="18" charset="0"/>
              </a:rPr>
              <a:t>attention</a:t>
            </a:r>
            <a:endParaRPr lang="sk-SK" sz="7200" b="1" i="1" dirty="0">
              <a:latin typeface="Georgia" pitchFamily="18" charset="0"/>
            </a:endParaRPr>
          </a:p>
        </p:txBody>
      </p:sp>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TotalTime>
  <Words>583</Words>
  <Application>Microsoft Office PowerPoint</Application>
  <PresentationFormat>Prezentácia na obrazovke (4:3)</PresentationFormat>
  <Paragraphs>40</Paragraphs>
  <Slides>9</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9</vt:i4>
      </vt:variant>
    </vt:vector>
  </HeadingPairs>
  <TitlesOfParts>
    <vt:vector size="13" baseType="lpstr">
      <vt:lpstr>Arial</vt:lpstr>
      <vt:lpstr>Calibri</vt:lpstr>
      <vt:lpstr>Georgia</vt:lpstr>
      <vt:lpstr>Motív Office</vt:lpstr>
      <vt:lpstr>India</vt:lpstr>
      <vt:lpstr>Basic information</vt:lpstr>
      <vt:lpstr>Culture</vt:lpstr>
      <vt:lpstr>Monuments</vt:lpstr>
      <vt:lpstr>Nature</vt:lpstr>
      <vt:lpstr>Food</vt:lpstr>
      <vt:lpstr>Way of living</vt:lpstr>
      <vt:lpstr>  </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dc:title>
  <dc:creator>NTB</dc:creator>
  <cp:lastModifiedBy>Kabinet prístavba</cp:lastModifiedBy>
  <cp:revision>128</cp:revision>
  <dcterms:created xsi:type="dcterms:W3CDTF">2020-10-26T14:44:56Z</dcterms:created>
  <dcterms:modified xsi:type="dcterms:W3CDTF">2020-12-07T08:19:21Z</dcterms:modified>
</cp:coreProperties>
</file>