
<file path=[Content_Types].xml><?xml version="1.0" encoding="utf-8"?>
<Types xmlns="http://schemas.openxmlformats.org/package/2006/content-types">
  <Default Extension="bmp" ContentType="image/bmp"/>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autoCompressPictures="0">
  <p:sldMasterIdLst>
    <p:sldMasterId id="2147483768" r:id="rId4"/>
  </p:sldMasterIdLst>
  <p:notesMasterIdLst>
    <p:notesMasterId r:id="rId15"/>
  </p:notesMasterIdLst>
  <p:handoutMasterIdLst>
    <p:handoutMasterId r:id="rId16"/>
  </p:handoutMasterIdLst>
  <p:sldIdLst>
    <p:sldId id="256" r:id="rId5"/>
    <p:sldId id="263" r:id="rId6"/>
    <p:sldId id="264" r:id="rId7"/>
    <p:sldId id="265" r:id="rId8"/>
    <p:sldId id="262" r:id="rId9"/>
    <p:sldId id="266" r:id="rId10"/>
    <p:sldId id="267" r:id="rId11"/>
    <p:sldId id="268" r:id="rId12"/>
    <p:sldId id="269" r:id="rId13"/>
    <p:sldId id="270" r:id="rId14"/>
  </p:sldIdLst>
  <p:sldSz cx="12192000" cy="6858000"/>
  <p:notesSz cx="6858000" cy="9144000"/>
  <p:defaultTextStyle>
    <a:defPPr rtl="0">
      <a:defRPr lang="sk-SK"/>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2525"/>
    <a:srgbClr val="FFFF66"/>
    <a:srgbClr val="C7C751"/>
    <a:srgbClr val="EF2611"/>
    <a:srgbClr val="FF9933"/>
    <a:srgbClr val="66FF33"/>
    <a:srgbClr val="FFCC66"/>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76DAD45-E39A-6F4F-41D0-EB6BC5245BCB}" v="856" dt="2020-11-19T16:26:17.969"/>
    <p1510:client id="{79B7B4F7-8BDA-6D0C-FB93-59A9BFAC7C24}" v="75" dt="2020-11-16T14:05:05.99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05" autoAdjust="0"/>
  </p:normalViewPr>
  <p:slideViewPr>
    <p:cSldViewPr snapToGrid="0">
      <p:cViewPr varScale="1">
        <p:scale>
          <a:sx n="114" d="100"/>
          <a:sy n="114" d="100"/>
        </p:scale>
        <p:origin x="474" y="114"/>
      </p:cViewPr>
      <p:guideLst/>
    </p:cSldViewPr>
  </p:slideViewPr>
  <p:notesTextViewPr>
    <p:cViewPr>
      <p:scale>
        <a:sx n="1" d="1"/>
        <a:sy n="1" d="1"/>
      </p:scale>
      <p:origin x="0" y="0"/>
    </p:cViewPr>
  </p:notesTextViewPr>
  <p:notesViewPr>
    <p:cSldViewPr snapToGrid="0">
      <p:cViewPr varScale="1">
        <p:scale>
          <a:sx n="75" d="100"/>
          <a:sy n="75" d="100"/>
        </p:scale>
        <p:origin x="4044" y="8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viewProps" Target="viewProps.xml"/><Relationship Id="rId3" Type="http://schemas.openxmlformats.org/officeDocument/2006/relationships/customXml" Target="../customXml/item3.xml"/><Relationship Id="rId21"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handoutMaster" Target="handoutMasters/handoutMaster1.xml"/><Relationship Id="rId2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objekt pre hlavičku 1">
            <a:extLst>
              <a:ext uri="{FF2B5EF4-FFF2-40B4-BE49-F238E27FC236}">
                <a16:creationId xmlns:a16="http://schemas.microsoft.com/office/drawing/2014/main" id="{57E2FAE2-49D4-4FC5-8440-4327A7199B0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k-SK" dirty="0"/>
          </a:p>
        </p:txBody>
      </p:sp>
      <p:sp>
        <p:nvSpPr>
          <p:cNvPr id="3" name="Zástupný objekt pre dátum 2">
            <a:extLst>
              <a:ext uri="{FF2B5EF4-FFF2-40B4-BE49-F238E27FC236}">
                <a16:creationId xmlns:a16="http://schemas.microsoft.com/office/drawing/2014/main" id="{1C28ADB0-1DFA-4F36-A2D0-71DCC0CA25A7}"/>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0B49B3E-628D-44BB-BEF3-1B6BF0FEB20B}" type="datetime1">
              <a:rPr lang="sk-SK" smtClean="0"/>
              <a:t>7. 12. 2020</a:t>
            </a:fld>
            <a:endParaRPr lang="sk-SK" dirty="0"/>
          </a:p>
        </p:txBody>
      </p:sp>
      <p:sp>
        <p:nvSpPr>
          <p:cNvPr id="4" name="Zástupný objekt pre pätu 3">
            <a:extLst>
              <a:ext uri="{FF2B5EF4-FFF2-40B4-BE49-F238E27FC236}">
                <a16:creationId xmlns:a16="http://schemas.microsoft.com/office/drawing/2014/main" id="{ECC03DB6-98D2-42B5-8492-67D54778220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sk-SK" dirty="0"/>
          </a:p>
        </p:txBody>
      </p:sp>
      <p:sp>
        <p:nvSpPr>
          <p:cNvPr id="5" name="Zástupný objekt pre číslo snímky 4">
            <a:extLst>
              <a:ext uri="{FF2B5EF4-FFF2-40B4-BE49-F238E27FC236}">
                <a16:creationId xmlns:a16="http://schemas.microsoft.com/office/drawing/2014/main" id="{5BE2225C-1DF3-4F75-ADDB-CEDD92CF3C3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A605071-1467-4AD7-823C-11F228A0206D}" type="slidenum">
              <a:rPr lang="sk-SK" smtClean="0"/>
              <a:t>‹#›</a:t>
            </a:fld>
            <a:endParaRPr lang="sk-SK" dirty="0"/>
          </a:p>
        </p:txBody>
      </p:sp>
    </p:spTree>
    <p:extLst>
      <p:ext uri="{BB962C8B-B14F-4D97-AF65-F5344CB8AC3E}">
        <p14:creationId xmlns:p14="http://schemas.microsoft.com/office/powerpoint/2010/main" val="231875287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objekt pre hlavičk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k-SK" noProof="0" dirty="0"/>
          </a:p>
        </p:txBody>
      </p:sp>
      <p:sp>
        <p:nvSpPr>
          <p:cNvPr id="3" name="Zástupný objekt pre dá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E7350B6-A7B2-45C7-9B7B-93EC93A90D97}" type="datetime1">
              <a:rPr lang="sk-SK" smtClean="0"/>
              <a:pPr/>
              <a:t>7. 12. 2020</a:t>
            </a:fld>
            <a:endParaRPr lang="sk-SK" dirty="0"/>
          </a:p>
        </p:txBody>
      </p:sp>
      <p:sp>
        <p:nvSpPr>
          <p:cNvPr id="4" name="Zástupný objekt pre obrázok snímky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k-SK" noProof="0" dirty="0"/>
          </a:p>
        </p:txBody>
      </p:sp>
      <p:sp>
        <p:nvSpPr>
          <p:cNvPr id="5" name="Zástupný objekt pre poznámky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dirty="0" err="1"/>
              <a:t>Upraviť</a:t>
            </a:r>
            <a:r>
              <a:rPr lang="en-US" noProof="0" dirty="0"/>
              <a:t> </a:t>
            </a:r>
            <a:r>
              <a:rPr lang="sk-SK" noProof="0" dirty="0"/>
              <a:t>štýly predlohy textu</a:t>
            </a:r>
          </a:p>
          <a:p>
            <a:pPr lvl="1"/>
            <a:r>
              <a:rPr lang="sk-SK" noProof="0" dirty="0"/>
              <a:t>Druhá úroveň</a:t>
            </a:r>
          </a:p>
          <a:p>
            <a:pPr lvl="2"/>
            <a:r>
              <a:rPr lang="sk-SK" noProof="0" dirty="0"/>
              <a:t>Tretia úroveň</a:t>
            </a:r>
          </a:p>
          <a:p>
            <a:pPr lvl="3"/>
            <a:r>
              <a:rPr lang="sk-SK" noProof="0" dirty="0"/>
              <a:t>Štvrtá úroveň</a:t>
            </a:r>
          </a:p>
          <a:p>
            <a:pPr lvl="4"/>
            <a:r>
              <a:rPr lang="sk-SK" noProof="0" dirty="0"/>
              <a:t>Piata úroveň</a:t>
            </a:r>
          </a:p>
        </p:txBody>
      </p:sp>
      <p:sp>
        <p:nvSpPr>
          <p:cNvPr id="6" name="Zástupný objekt pre pätu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k-SK" noProof="0" dirty="0"/>
          </a:p>
        </p:txBody>
      </p:sp>
      <p:sp>
        <p:nvSpPr>
          <p:cNvPr id="7" name="Zástupný objekt pre číslo snímky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556D88E-44A5-4228-BF3A-E01E98BBE7FB}" type="slidenum">
              <a:rPr lang="sk-SK" noProof="0" smtClean="0"/>
              <a:t>‹#›</a:t>
            </a:fld>
            <a:endParaRPr lang="sk-SK" noProof="0" dirty="0"/>
          </a:p>
        </p:txBody>
      </p:sp>
    </p:spTree>
    <p:extLst>
      <p:ext uri="{BB962C8B-B14F-4D97-AF65-F5344CB8AC3E}">
        <p14:creationId xmlns:p14="http://schemas.microsoft.com/office/powerpoint/2010/main" val="2575867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rázok snímky 1"/>
          <p:cNvSpPr>
            <a:spLocks noGrp="1" noRot="1" noChangeAspect="1"/>
          </p:cNvSpPr>
          <p:nvPr>
            <p:ph type="sldImg"/>
          </p:nvPr>
        </p:nvSpPr>
        <p:spPr/>
      </p:sp>
      <p:sp>
        <p:nvSpPr>
          <p:cNvPr id="3" name="Zástupný objekt pre poznámky 2"/>
          <p:cNvSpPr>
            <a:spLocks noGrp="1"/>
          </p:cNvSpPr>
          <p:nvPr>
            <p:ph type="body" idx="1"/>
          </p:nvPr>
        </p:nvSpPr>
        <p:spPr/>
        <p:txBody>
          <a:bodyPr/>
          <a:lstStyle/>
          <a:p>
            <a:endParaRPr lang="sk-SK" dirty="0"/>
          </a:p>
        </p:txBody>
      </p:sp>
      <p:sp>
        <p:nvSpPr>
          <p:cNvPr id="4" name="Zástupný objekt pre číslo snímky 3"/>
          <p:cNvSpPr>
            <a:spLocks noGrp="1"/>
          </p:cNvSpPr>
          <p:nvPr>
            <p:ph type="sldNum" sz="quarter" idx="5"/>
          </p:nvPr>
        </p:nvSpPr>
        <p:spPr/>
        <p:txBody>
          <a:bodyPr/>
          <a:lstStyle/>
          <a:p>
            <a:fld id="{D556D88E-44A5-4228-BF3A-E01E98BBE7FB}" type="slidenum">
              <a:rPr lang="sk-SK" smtClean="0"/>
              <a:t>1</a:t>
            </a:fld>
            <a:endParaRPr lang="sk-SK" dirty="0"/>
          </a:p>
        </p:txBody>
      </p:sp>
    </p:spTree>
    <p:extLst>
      <p:ext uri="{BB962C8B-B14F-4D97-AF65-F5344CB8AC3E}">
        <p14:creationId xmlns:p14="http://schemas.microsoft.com/office/powerpoint/2010/main" val="18978971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rázok snímky 1"/>
          <p:cNvSpPr>
            <a:spLocks noGrp="1" noRot="1" noChangeAspect="1"/>
          </p:cNvSpPr>
          <p:nvPr>
            <p:ph type="sldImg"/>
          </p:nvPr>
        </p:nvSpPr>
        <p:spPr/>
      </p:sp>
      <p:sp>
        <p:nvSpPr>
          <p:cNvPr id="3" name="Zástupný objekt pre poznámky 2"/>
          <p:cNvSpPr>
            <a:spLocks noGrp="1"/>
          </p:cNvSpPr>
          <p:nvPr>
            <p:ph type="body" idx="1"/>
          </p:nvPr>
        </p:nvSpPr>
        <p:spPr/>
        <p:txBody>
          <a:bodyPr/>
          <a:lstStyle/>
          <a:p>
            <a:endParaRPr lang="sk-SK" dirty="0"/>
          </a:p>
        </p:txBody>
      </p:sp>
      <p:sp>
        <p:nvSpPr>
          <p:cNvPr id="4" name="Zástupný objekt pre číslo snímky 3"/>
          <p:cNvSpPr>
            <a:spLocks noGrp="1"/>
          </p:cNvSpPr>
          <p:nvPr>
            <p:ph type="sldNum" sz="quarter" idx="5"/>
          </p:nvPr>
        </p:nvSpPr>
        <p:spPr/>
        <p:txBody>
          <a:bodyPr/>
          <a:lstStyle/>
          <a:p>
            <a:fld id="{D556D88E-44A5-4228-BF3A-E01E98BBE7FB}" type="slidenum">
              <a:rPr lang="sk-SK" smtClean="0"/>
              <a:t>5</a:t>
            </a:fld>
            <a:endParaRPr lang="sk-SK" dirty="0"/>
          </a:p>
        </p:txBody>
      </p:sp>
    </p:spTree>
    <p:extLst>
      <p:ext uri="{BB962C8B-B14F-4D97-AF65-F5344CB8AC3E}">
        <p14:creationId xmlns:p14="http://schemas.microsoft.com/office/powerpoint/2010/main" val="402780975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bmp"/><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bmp"/><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á snímka">
    <p:spTree>
      <p:nvGrpSpPr>
        <p:cNvPr id="1" name=""/>
        <p:cNvGrpSpPr/>
        <p:nvPr/>
      </p:nvGrpSpPr>
      <p:grpSpPr>
        <a:xfrm>
          <a:off x="0" y="0"/>
          <a:ext cx="0" cy="0"/>
          <a:chOff x="0" y="0"/>
          <a:chExt cx="0" cy="0"/>
        </a:xfrm>
      </p:grpSpPr>
      <p:sp>
        <p:nvSpPr>
          <p:cNvPr id="16" name="Obdĺžnik 15"/>
          <p:cNvSpPr/>
          <p:nvPr/>
        </p:nvSpPr>
        <p:spPr>
          <a:xfrm>
            <a:off x="1" y="0"/>
            <a:ext cx="12192000" cy="6858000"/>
          </a:xfrm>
          <a:prstGeom prst="rect">
            <a:avLst/>
          </a:prstGeom>
          <a:blipFill dpi="0" rotWithShape="1">
            <a:blip r:embed="rId2">
              <a:alphaModFix amt="45000"/>
              <a:duotone>
                <a:schemeClr val="accent2">
                  <a:shade val="45000"/>
                  <a:satMod val="135000"/>
                </a:schemeClr>
                <a:prstClr val="white"/>
              </a:duotone>
            </a:blip>
            <a:srcRect/>
            <a:tile tx="-31750" ty="-120650" sx="100000" sy="100000" flip="xy" algn="tl"/>
          </a:blipFill>
          <a:ln w="19050" cmpd="sng">
            <a:noFill/>
            <a:miter lim="800000"/>
          </a:ln>
        </p:spPr>
        <p:style>
          <a:lnRef idx="2">
            <a:schemeClr val="accent1">
              <a:shade val="50000"/>
            </a:schemeClr>
          </a:lnRef>
          <a:fillRef idx="1">
            <a:schemeClr val="accent1"/>
          </a:fillRef>
          <a:effectRef idx="0">
            <a:schemeClr val="accent1"/>
          </a:effectRef>
          <a:fontRef idx="minor">
            <a:schemeClr val="lt1"/>
          </a:fontRef>
        </p:style>
      </p:sp>
      <p:sp>
        <p:nvSpPr>
          <p:cNvPr id="10" name="Obdĺžnik 9"/>
          <p:cNvSpPr/>
          <p:nvPr/>
        </p:nvSpPr>
        <p:spPr>
          <a:xfrm>
            <a:off x="1307870" y="1267730"/>
            <a:ext cx="9576262" cy="4307950"/>
          </a:xfrm>
          <a:prstGeom prst="rect">
            <a:avLst/>
          </a:prstGeom>
          <a:solidFill>
            <a:schemeClr val="tx1"/>
          </a:solidFill>
          <a:ln w="6350" cap="flat" cmpd="sng" algn="ctr">
            <a:solidFill>
              <a:schemeClr val="tx1">
                <a:lumMod val="65000"/>
                <a:lumOff val="35000"/>
              </a:schemeClr>
            </a:solidFill>
            <a:prstDash val="solid"/>
          </a:ln>
          <a:effectLst>
            <a:outerShdw blurRad="63500" algn="ctr" rotWithShape="0">
              <a:prstClr val="black">
                <a:alpha val="40000"/>
              </a:prstClr>
            </a:outerShdw>
            <a:softEdge rad="0"/>
          </a:effectLst>
        </p:spPr>
      </p:sp>
      <p:sp>
        <p:nvSpPr>
          <p:cNvPr id="11" name="Obdĺžnik 10"/>
          <p:cNvSpPr/>
          <p:nvPr/>
        </p:nvSpPr>
        <p:spPr>
          <a:xfrm>
            <a:off x="1447801" y="1411615"/>
            <a:ext cx="9296400" cy="4034770"/>
          </a:xfrm>
          <a:prstGeom prst="rect">
            <a:avLst/>
          </a:prstGeom>
          <a:solidFill>
            <a:schemeClr val="bg2"/>
          </a:solidFill>
          <a:ln w="9525" cap="sq" cmpd="sng" algn="ctr">
            <a:noFill/>
            <a:prstDash val="solid"/>
            <a:miter lim="800000"/>
          </a:ln>
          <a:effectLst/>
        </p:spPr>
      </p:sp>
      <p:sp>
        <p:nvSpPr>
          <p:cNvPr id="15" name="Obdĺžnik 14"/>
          <p:cNvSpPr/>
          <p:nvPr/>
        </p:nvSpPr>
        <p:spPr>
          <a:xfrm>
            <a:off x="5135880" y="1267730"/>
            <a:ext cx="1920240" cy="731520"/>
          </a:xfrm>
          <a:prstGeom prst="rect">
            <a:avLst/>
          </a:prstGeom>
          <a:solidFill>
            <a:schemeClr val="accent1"/>
          </a:solidFill>
          <a:ln>
            <a:noFill/>
          </a:ln>
          <a:effectLst>
            <a:outerShdw blurRad="50800" dist="127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sp>
      <p:grpSp>
        <p:nvGrpSpPr>
          <p:cNvPr id="4" name="Skupina 3"/>
          <p:cNvGrpSpPr/>
          <p:nvPr/>
        </p:nvGrpSpPr>
        <p:grpSpPr>
          <a:xfrm>
            <a:off x="5250180" y="1267730"/>
            <a:ext cx="1691640" cy="645295"/>
            <a:chOff x="5318306" y="1386268"/>
            <a:chExt cx="1567331" cy="645295"/>
          </a:xfrm>
        </p:grpSpPr>
        <p:cxnSp>
          <p:nvCxnSpPr>
            <p:cNvPr id="17" name="Priama spojnica 16"/>
            <p:cNvCxnSpPr/>
            <p:nvPr/>
          </p:nvCxnSpPr>
          <p:spPr>
            <a:xfrm>
              <a:off x="5318306" y="1386268"/>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 name="Priama spojnica 17"/>
            <p:cNvCxnSpPr/>
            <p:nvPr/>
          </p:nvCxnSpPr>
          <p:spPr>
            <a:xfrm>
              <a:off x="6885637" y="1386268"/>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Priama spojnica 18"/>
            <p:cNvCxnSpPr/>
            <p:nvPr/>
          </p:nvCxnSpPr>
          <p:spPr>
            <a:xfrm>
              <a:off x="5318306" y="2031563"/>
              <a:ext cx="1567331"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2" name="Nadpis 1"/>
          <p:cNvSpPr>
            <a:spLocks noGrp="1"/>
          </p:cNvSpPr>
          <p:nvPr>
            <p:ph type="ctrTitle" hasCustomPrompt="1"/>
          </p:nvPr>
        </p:nvSpPr>
        <p:spPr>
          <a:xfrm>
            <a:off x="1561708" y="2091263"/>
            <a:ext cx="9068586" cy="2590800"/>
          </a:xfrm>
        </p:spPr>
        <p:txBody>
          <a:bodyPr tIns="45720" bIns="45720" rtlCol="0" anchor="ctr">
            <a:noAutofit/>
          </a:bodyPr>
          <a:lstStyle>
            <a:lvl1pPr algn="ctr">
              <a:lnSpc>
                <a:spcPct val="83000"/>
              </a:lnSpc>
              <a:defRPr lang="en-US" sz="7200" b="0" kern="1200" cap="all" spc="-100" baseline="0" dirty="0">
                <a:solidFill>
                  <a:schemeClr val="tx1"/>
                </a:solidFill>
                <a:effectLst>
                  <a:outerShdw blurRad="38100" dist="12700" dir="2700000" algn="tl" rotWithShape="0">
                    <a:prstClr val="black">
                      <a:alpha val="40000"/>
                    </a:prstClr>
                  </a:outerShdw>
                </a:effectLst>
                <a:latin typeface="+mj-lt"/>
                <a:ea typeface="+mn-ea"/>
                <a:cs typeface="+mn-cs"/>
              </a:defRPr>
            </a:lvl1pPr>
          </a:lstStyle>
          <a:p>
            <a:pPr rtl="0"/>
            <a:r>
              <a:rPr lang="sk-SK" noProof="0"/>
              <a:t>Kliknite sem a upravte štýl predlohy nadpisov</a:t>
            </a:r>
          </a:p>
        </p:txBody>
      </p:sp>
      <p:sp>
        <p:nvSpPr>
          <p:cNvPr id="3" name="Podnadpis 2"/>
          <p:cNvSpPr>
            <a:spLocks noGrp="1"/>
          </p:cNvSpPr>
          <p:nvPr>
            <p:ph type="subTitle" idx="1" hasCustomPrompt="1"/>
          </p:nvPr>
        </p:nvSpPr>
        <p:spPr>
          <a:xfrm>
            <a:off x="1562100" y="4682062"/>
            <a:ext cx="9070848" cy="457201"/>
          </a:xfrm>
        </p:spPr>
        <p:txBody>
          <a:bodyPr rtlCol="0">
            <a:normAutofit/>
          </a:bodyPr>
          <a:lstStyle>
            <a:lvl1pPr marL="0" indent="0" algn="ctr">
              <a:spcBef>
                <a:spcPts val="0"/>
              </a:spcBef>
              <a:buNone/>
              <a:defRPr sz="1600" spc="80" baseline="0">
                <a:solidFill>
                  <a:schemeClr val="tx2"/>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sk-SK" noProof="0"/>
              <a:t>Kliknite sem a upravte štýl predlohy podnadpisov</a:t>
            </a:r>
          </a:p>
        </p:txBody>
      </p:sp>
      <p:sp>
        <p:nvSpPr>
          <p:cNvPr id="20" name="Zástupný dátum 19"/>
          <p:cNvSpPr>
            <a:spLocks noGrp="1"/>
          </p:cNvSpPr>
          <p:nvPr>
            <p:ph type="dt" sz="half" idx="10"/>
          </p:nvPr>
        </p:nvSpPr>
        <p:spPr>
          <a:xfrm>
            <a:off x="5318760" y="1341255"/>
            <a:ext cx="1554480" cy="527213"/>
          </a:xfrm>
        </p:spPr>
        <p:txBody>
          <a:bodyPr rtlCol="0"/>
          <a:lstStyle>
            <a:lvl1pPr algn="ctr">
              <a:defRPr sz="1300" spc="0" baseline="0">
                <a:solidFill>
                  <a:srgbClr val="FFFFFF"/>
                </a:solidFill>
                <a:latin typeface="+mn-lt"/>
              </a:defRPr>
            </a:lvl1pPr>
          </a:lstStyle>
          <a:p>
            <a:pPr rtl="0"/>
            <a:fld id="{984B8134-F48E-491C-919B-DB97FF600B5F}" type="datetime1">
              <a:rPr lang="sk-SK" noProof="0" smtClean="0"/>
              <a:t>7. 12. 2020</a:t>
            </a:fld>
            <a:endParaRPr lang="sk-SK" noProof="0" dirty="0"/>
          </a:p>
        </p:txBody>
      </p:sp>
      <p:sp>
        <p:nvSpPr>
          <p:cNvPr id="21" name="Zástupná päta 20"/>
          <p:cNvSpPr>
            <a:spLocks noGrp="1"/>
          </p:cNvSpPr>
          <p:nvPr>
            <p:ph type="ftr" sz="quarter" idx="11"/>
          </p:nvPr>
        </p:nvSpPr>
        <p:spPr>
          <a:xfrm>
            <a:off x="1453896" y="5212080"/>
            <a:ext cx="5905500" cy="228600"/>
          </a:xfrm>
        </p:spPr>
        <p:txBody>
          <a:bodyPr rtlCol="0"/>
          <a:lstStyle>
            <a:lvl1pPr algn="l">
              <a:defRPr>
                <a:solidFill>
                  <a:schemeClr val="tx2"/>
                </a:solidFill>
              </a:defRPr>
            </a:lvl1pPr>
          </a:lstStyle>
          <a:p>
            <a:pPr rtl="0"/>
            <a:endParaRPr lang="sk-SK" noProof="0" dirty="0"/>
          </a:p>
        </p:txBody>
      </p:sp>
      <p:sp>
        <p:nvSpPr>
          <p:cNvPr id="22" name="Zástupné číslo snímky 21"/>
          <p:cNvSpPr>
            <a:spLocks noGrp="1"/>
          </p:cNvSpPr>
          <p:nvPr>
            <p:ph type="sldNum" sz="quarter" idx="12"/>
          </p:nvPr>
        </p:nvSpPr>
        <p:spPr>
          <a:xfrm>
            <a:off x="8606919" y="5212080"/>
            <a:ext cx="2111881" cy="228600"/>
          </a:xfrm>
        </p:spPr>
        <p:txBody>
          <a:bodyPr rtlCol="0"/>
          <a:lstStyle>
            <a:lvl1pPr>
              <a:defRPr>
                <a:solidFill>
                  <a:schemeClr val="tx2"/>
                </a:solidFill>
              </a:defRPr>
            </a:lvl1pPr>
          </a:lstStyle>
          <a:p>
            <a:pPr rtl="0"/>
            <a:fld id="{4FAB73BC-B049-4115-A692-8D63A059BFB8}" type="slidenum">
              <a:rPr lang="sk-SK" noProof="0" smtClean="0"/>
              <a:pPr/>
              <a:t>‹#›</a:t>
            </a:fld>
            <a:endParaRPr lang="sk-SK" noProof="0"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zvislý text">
    <p:spTree>
      <p:nvGrpSpPr>
        <p:cNvPr id="1" name=""/>
        <p:cNvGrpSpPr/>
        <p:nvPr/>
      </p:nvGrpSpPr>
      <p:grpSpPr>
        <a:xfrm>
          <a:off x="0" y="0"/>
          <a:ext cx="0" cy="0"/>
          <a:chOff x="0" y="0"/>
          <a:chExt cx="0" cy="0"/>
        </a:xfrm>
      </p:grpSpPr>
      <p:sp>
        <p:nvSpPr>
          <p:cNvPr id="2" name="Nadpis 1"/>
          <p:cNvSpPr>
            <a:spLocks noGrp="1"/>
          </p:cNvSpPr>
          <p:nvPr>
            <p:ph type="title" hasCustomPrompt="1"/>
          </p:nvPr>
        </p:nvSpPr>
        <p:spPr/>
        <p:txBody>
          <a:bodyPr rtlCol="0"/>
          <a:lstStyle/>
          <a:p>
            <a:pPr rtl="0"/>
            <a:r>
              <a:rPr lang="sk-SK" noProof="0"/>
              <a:t>Kliknite sem a upravte štýl predlohy nadpisov</a:t>
            </a:r>
          </a:p>
        </p:txBody>
      </p:sp>
      <p:sp>
        <p:nvSpPr>
          <p:cNvPr id="3" name="Zástupný objekt pre zvislý text 2"/>
          <p:cNvSpPr>
            <a:spLocks noGrp="1"/>
          </p:cNvSpPr>
          <p:nvPr>
            <p:ph type="body" orient="vert" idx="1" hasCustomPrompt="1"/>
          </p:nvPr>
        </p:nvSpPr>
        <p:spPr/>
        <p:txBody>
          <a:bodyPr vert="eaVert" rtlCol="0"/>
          <a:lstStyle/>
          <a:p>
            <a:pPr lvl="0" rtl="0"/>
            <a:r>
              <a:rPr lang="sk-SK" noProof="0"/>
              <a:t>Upraviť štýly predlohy textu</a:t>
            </a:r>
          </a:p>
          <a:p>
            <a:pPr lvl="1" rtl="0"/>
            <a:r>
              <a:rPr lang="sk-SK" noProof="0"/>
              <a:t>Druhá úroveň</a:t>
            </a:r>
          </a:p>
          <a:p>
            <a:pPr lvl="2" rtl="0"/>
            <a:r>
              <a:rPr lang="sk-SK" noProof="0"/>
              <a:t>Tretia úroveň</a:t>
            </a:r>
          </a:p>
          <a:p>
            <a:pPr lvl="3" rtl="0"/>
            <a:r>
              <a:rPr lang="sk-SK" noProof="0"/>
              <a:t>Štvrtá úroveň</a:t>
            </a:r>
          </a:p>
          <a:p>
            <a:pPr lvl="4" rtl="0"/>
            <a:r>
              <a:rPr lang="sk-SK" noProof="0"/>
              <a:t>Piata úroveň</a:t>
            </a:r>
          </a:p>
        </p:txBody>
      </p:sp>
      <p:sp>
        <p:nvSpPr>
          <p:cNvPr id="4" name="Zástupný dátum 3"/>
          <p:cNvSpPr>
            <a:spLocks noGrp="1"/>
          </p:cNvSpPr>
          <p:nvPr>
            <p:ph type="dt" sz="half" idx="10"/>
          </p:nvPr>
        </p:nvSpPr>
        <p:spPr/>
        <p:txBody>
          <a:bodyPr rtlCol="0"/>
          <a:lstStyle>
            <a:lvl1pPr>
              <a:defRPr>
                <a:solidFill>
                  <a:schemeClr val="tx2"/>
                </a:solidFill>
              </a:defRPr>
            </a:lvl1pPr>
          </a:lstStyle>
          <a:p>
            <a:pPr rtl="0"/>
            <a:fld id="{6E5AE3A6-FD45-4A25-9139-DBFF06E714B4}" type="datetime1">
              <a:rPr lang="sk-SK" noProof="0" smtClean="0"/>
              <a:t>7. 12. 2020</a:t>
            </a:fld>
            <a:endParaRPr lang="sk-SK" noProof="0" dirty="0"/>
          </a:p>
        </p:txBody>
      </p:sp>
      <p:sp>
        <p:nvSpPr>
          <p:cNvPr id="5" name="Zástupná päta 4"/>
          <p:cNvSpPr>
            <a:spLocks noGrp="1"/>
          </p:cNvSpPr>
          <p:nvPr>
            <p:ph type="ftr" sz="quarter" idx="11"/>
          </p:nvPr>
        </p:nvSpPr>
        <p:spPr/>
        <p:txBody>
          <a:bodyPr rtlCol="0"/>
          <a:lstStyle>
            <a:lvl1pPr>
              <a:defRPr>
                <a:solidFill>
                  <a:schemeClr val="tx2"/>
                </a:solidFill>
              </a:defRPr>
            </a:lvl1pPr>
          </a:lstStyle>
          <a:p>
            <a:pPr rtl="0"/>
            <a:endParaRPr lang="sk-SK" noProof="0" dirty="0"/>
          </a:p>
        </p:txBody>
      </p:sp>
      <p:sp>
        <p:nvSpPr>
          <p:cNvPr id="6" name="Zástupný objekt čísla snímky 5"/>
          <p:cNvSpPr>
            <a:spLocks noGrp="1"/>
          </p:cNvSpPr>
          <p:nvPr>
            <p:ph type="sldNum" sz="quarter" idx="12"/>
          </p:nvPr>
        </p:nvSpPr>
        <p:spPr/>
        <p:txBody>
          <a:bodyPr rtlCol="0"/>
          <a:lstStyle>
            <a:lvl1pPr>
              <a:defRPr>
                <a:solidFill>
                  <a:schemeClr val="tx2"/>
                </a:solidFill>
              </a:defRPr>
            </a:lvl1pPr>
          </a:lstStyle>
          <a:p>
            <a:pPr rtl="0"/>
            <a:fld id="{4FAB73BC-B049-4115-A692-8D63A059BFB8}" type="slidenum">
              <a:rPr lang="sk-SK" noProof="0" smtClean="0"/>
              <a:pPr/>
              <a:t>‹#›</a:t>
            </a:fld>
            <a:endParaRPr lang="sk-SK" noProof="0"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Zvislý nadpis a text">
    <p:spTree>
      <p:nvGrpSpPr>
        <p:cNvPr id="1" name=""/>
        <p:cNvGrpSpPr/>
        <p:nvPr/>
      </p:nvGrpSpPr>
      <p:grpSpPr>
        <a:xfrm>
          <a:off x="0" y="0"/>
          <a:ext cx="0" cy="0"/>
          <a:chOff x="0" y="0"/>
          <a:chExt cx="0" cy="0"/>
        </a:xfrm>
      </p:grpSpPr>
      <p:sp>
        <p:nvSpPr>
          <p:cNvPr id="2" name="Zvislý nadpis 1"/>
          <p:cNvSpPr>
            <a:spLocks noGrp="1"/>
          </p:cNvSpPr>
          <p:nvPr>
            <p:ph type="title" orient="vert" hasCustomPrompt="1"/>
          </p:nvPr>
        </p:nvSpPr>
        <p:spPr>
          <a:xfrm>
            <a:off x="8991600" y="762000"/>
            <a:ext cx="2362200" cy="5257800"/>
          </a:xfrm>
        </p:spPr>
        <p:txBody>
          <a:bodyPr vert="eaVert" rtlCol="0"/>
          <a:lstStyle/>
          <a:p>
            <a:pPr rtl="0"/>
            <a:r>
              <a:rPr lang="sk-SK" noProof="0"/>
              <a:t>Kliknite sem a upravte štýl predlohy nadpisov</a:t>
            </a:r>
          </a:p>
        </p:txBody>
      </p:sp>
      <p:sp>
        <p:nvSpPr>
          <p:cNvPr id="3" name="Zástupný objekt pre zvislý text 2"/>
          <p:cNvSpPr>
            <a:spLocks noGrp="1"/>
          </p:cNvSpPr>
          <p:nvPr>
            <p:ph type="body" orient="vert" idx="1" hasCustomPrompt="1"/>
          </p:nvPr>
        </p:nvSpPr>
        <p:spPr>
          <a:xfrm>
            <a:off x="838200" y="762000"/>
            <a:ext cx="8077200" cy="5257800"/>
          </a:xfrm>
        </p:spPr>
        <p:txBody>
          <a:bodyPr vert="eaVert" rtlCol="0"/>
          <a:lstStyle/>
          <a:p>
            <a:pPr lvl="0" rtl="0"/>
            <a:r>
              <a:rPr lang="sk-SK" noProof="0"/>
              <a:t>Upraviť štýly predlohy textu</a:t>
            </a:r>
          </a:p>
          <a:p>
            <a:pPr lvl="1" rtl="0"/>
            <a:r>
              <a:rPr lang="sk-SK" noProof="0"/>
              <a:t>Druhá úroveň</a:t>
            </a:r>
          </a:p>
          <a:p>
            <a:pPr lvl="2" rtl="0"/>
            <a:r>
              <a:rPr lang="sk-SK" noProof="0"/>
              <a:t>Tretia úroveň</a:t>
            </a:r>
          </a:p>
          <a:p>
            <a:pPr lvl="3" rtl="0"/>
            <a:r>
              <a:rPr lang="sk-SK" noProof="0"/>
              <a:t>Štvrtá úroveň</a:t>
            </a:r>
          </a:p>
          <a:p>
            <a:pPr lvl="4" rtl="0"/>
            <a:r>
              <a:rPr lang="sk-SK" noProof="0"/>
              <a:t>Piata úroveň</a:t>
            </a:r>
          </a:p>
        </p:txBody>
      </p:sp>
      <p:sp>
        <p:nvSpPr>
          <p:cNvPr id="4" name="Zástupný dátum 3"/>
          <p:cNvSpPr>
            <a:spLocks noGrp="1"/>
          </p:cNvSpPr>
          <p:nvPr>
            <p:ph type="dt" sz="half" idx="10"/>
          </p:nvPr>
        </p:nvSpPr>
        <p:spPr/>
        <p:txBody>
          <a:bodyPr rtlCol="0"/>
          <a:lstStyle>
            <a:lvl1pPr>
              <a:defRPr>
                <a:solidFill>
                  <a:schemeClr val="tx2"/>
                </a:solidFill>
              </a:defRPr>
            </a:lvl1pPr>
          </a:lstStyle>
          <a:p>
            <a:pPr rtl="0"/>
            <a:fld id="{06F7DB12-8395-4801-BD96-59F2E214851D}" type="datetime1">
              <a:rPr lang="sk-SK" noProof="0" smtClean="0"/>
              <a:t>7. 12. 2020</a:t>
            </a:fld>
            <a:endParaRPr lang="sk-SK" noProof="0" dirty="0"/>
          </a:p>
        </p:txBody>
      </p:sp>
      <p:sp>
        <p:nvSpPr>
          <p:cNvPr id="5" name="Zástupná päta 4"/>
          <p:cNvSpPr>
            <a:spLocks noGrp="1"/>
          </p:cNvSpPr>
          <p:nvPr>
            <p:ph type="ftr" sz="quarter" idx="11"/>
          </p:nvPr>
        </p:nvSpPr>
        <p:spPr/>
        <p:txBody>
          <a:bodyPr rtlCol="0"/>
          <a:lstStyle>
            <a:lvl1pPr>
              <a:defRPr>
                <a:solidFill>
                  <a:schemeClr val="tx2"/>
                </a:solidFill>
              </a:defRPr>
            </a:lvl1pPr>
          </a:lstStyle>
          <a:p>
            <a:pPr rtl="0"/>
            <a:endParaRPr lang="sk-SK" noProof="0" dirty="0"/>
          </a:p>
        </p:txBody>
      </p:sp>
      <p:sp>
        <p:nvSpPr>
          <p:cNvPr id="6" name="Zástupný objekt čísla snímky 5"/>
          <p:cNvSpPr>
            <a:spLocks noGrp="1"/>
          </p:cNvSpPr>
          <p:nvPr>
            <p:ph type="sldNum" sz="quarter" idx="12"/>
          </p:nvPr>
        </p:nvSpPr>
        <p:spPr/>
        <p:txBody>
          <a:bodyPr rtlCol="0"/>
          <a:lstStyle>
            <a:lvl1pPr>
              <a:defRPr>
                <a:solidFill>
                  <a:schemeClr val="tx2"/>
                </a:solidFill>
              </a:defRPr>
            </a:lvl1pPr>
          </a:lstStyle>
          <a:p>
            <a:pPr rtl="0"/>
            <a:fld id="{4FAB73BC-B049-4115-A692-8D63A059BFB8}" type="slidenum">
              <a:rPr lang="sk-SK" noProof="0" smtClean="0"/>
              <a:pPr/>
              <a:t>‹#›</a:t>
            </a:fld>
            <a:endParaRPr lang="sk-SK" noProof="0"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hasCustomPrompt="1"/>
          </p:nvPr>
        </p:nvSpPr>
        <p:spPr/>
        <p:txBody>
          <a:bodyPr rtlCol="0"/>
          <a:lstStyle/>
          <a:p>
            <a:pPr rtl="0"/>
            <a:r>
              <a:rPr lang="sk-SK" noProof="0"/>
              <a:t>Kliknite sem a upravte štýl predlohy nadpisov</a:t>
            </a:r>
          </a:p>
        </p:txBody>
      </p:sp>
      <p:sp>
        <p:nvSpPr>
          <p:cNvPr id="3" name="Zástupný objekt obsahu 2"/>
          <p:cNvSpPr>
            <a:spLocks noGrp="1"/>
          </p:cNvSpPr>
          <p:nvPr>
            <p:ph idx="1" hasCustomPrompt="1"/>
          </p:nvPr>
        </p:nvSpPr>
        <p:spPr/>
        <p:txBody>
          <a:bodyPr rtlCol="0"/>
          <a:lstStyle>
            <a:lvl1pPr>
              <a:defRPr sz="1800"/>
            </a:lvl1pPr>
          </a:lstStyle>
          <a:p>
            <a:pPr lvl="0" rtl="0"/>
            <a:r>
              <a:rPr lang="sk-SK" noProof="0"/>
              <a:t>Upraviť štýly predlohy textu</a:t>
            </a:r>
          </a:p>
          <a:p>
            <a:pPr lvl="1" rtl="0"/>
            <a:r>
              <a:rPr lang="sk-SK" noProof="0"/>
              <a:t>Druhá úroveň</a:t>
            </a:r>
          </a:p>
          <a:p>
            <a:pPr lvl="2" rtl="0"/>
            <a:r>
              <a:rPr lang="sk-SK" noProof="0"/>
              <a:t>Tretia úroveň</a:t>
            </a:r>
          </a:p>
          <a:p>
            <a:pPr lvl="3" rtl="0"/>
            <a:r>
              <a:rPr lang="sk-SK" noProof="0"/>
              <a:t>Štvrtá úroveň</a:t>
            </a:r>
          </a:p>
          <a:p>
            <a:pPr lvl="4" rtl="0"/>
            <a:r>
              <a:rPr lang="sk-SK" noProof="0"/>
              <a:t>Piata úroveň</a:t>
            </a:r>
          </a:p>
        </p:txBody>
      </p:sp>
      <p:sp>
        <p:nvSpPr>
          <p:cNvPr id="4" name="Zástupný dátum 3"/>
          <p:cNvSpPr>
            <a:spLocks noGrp="1"/>
          </p:cNvSpPr>
          <p:nvPr>
            <p:ph type="dt" sz="half" idx="10"/>
          </p:nvPr>
        </p:nvSpPr>
        <p:spPr/>
        <p:txBody>
          <a:bodyPr rtlCol="0"/>
          <a:lstStyle>
            <a:lvl1pPr>
              <a:defRPr>
                <a:solidFill>
                  <a:schemeClr val="tx2"/>
                </a:solidFill>
              </a:defRPr>
            </a:lvl1pPr>
          </a:lstStyle>
          <a:p>
            <a:pPr rtl="0"/>
            <a:fld id="{41544330-E96F-47EE-977A-0325556EC84A}" type="datetime1">
              <a:rPr lang="sk-SK" noProof="0" smtClean="0"/>
              <a:t>7. 12. 2020</a:t>
            </a:fld>
            <a:endParaRPr lang="sk-SK" noProof="0" dirty="0"/>
          </a:p>
        </p:txBody>
      </p:sp>
      <p:sp>
        <p:nvSpPr>
          <p:cNvPr id="5" name="Zástupná päta 4"/>
          <p:cNvSpPr>
            <a:spLocks noGrp="1"/>
          </p:cNvSpPr>
          <p:nvPr>
            <p:ph type="ftr" sz="quarter" idx="11"/>
          </p:nvPr>
        </p:nvSpPr>
        <p:spPr/>
        <p:txBody>
          <a:bodyPr rtlCol="0"/>
          <a:lstStyle>
            <a:lvl1pPr>
              <a:defRPr>
                <a:solidFill>
                  <a:schemeClr val="tx2"/>
                </a:solidFill>
              </a:defRPr>
            </a:lvl1pPr>
          </a:lstStyle>
          <a:p>
            <a:pPr rtl="0"/>
            <a:endParaRPr lang="sk-SK" noProof="0" dirty="0"/>
          </a:p>
        </p:txBody>
      </p:sp>
      <p:sp>
        <p:nvSpPr>
          <p:cNvPr id="6" name="Zástupný objekt čísla snímky 5"/>
          <p:cNvSpPr>
            <a:spLocks noGrp="1"/>
          </p:cNvSpPr>
          <p:nvPr>
            <p:ph type="sldNum" sz="quarter" idx="12"/>
          </p:nvPr>
        </p:nvSpPr>
        <p:spPr/>
        <p:txBody>
          <a:bodyPr rtlCol="0"/>
          <a:lstStyle>
            <a:lvl1pPr>
              <a:defRPr>
                <a:solidFill>
                  <a:schemeClr val="tx2"/>
                </a:solidFill>
              </a:defRPr>
            </a:lvl1pPr>
          </a:lstStyle>
          <a:p>
            <a:pPr rtl="0"/>
            <a:fld id="{4FAB73BC-B049-4115-A692-8D63A059BFB8}" type="slidenum">
              <a:rPr lang="sk-SK" noProof="0" smtClean="0"/>
              <a:pPr/>
              <a:t>‹#›</a:t>
            </a:fld>
            <a:endParaRPr lang="sk-SK" noProof="0"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Hlavička sekcie">
    <p:spTree>
      <p:nvGrpSpPr>
        <p:cNvPr id="1" name=""/>
        <p:cNvGrpSpPr/>
        <p:nvPr/>
      </p:nvGrpSpPr>
      <p:grpSpPr>
        <a:xfrm>
          <a:off x="0" y="0"/>
          <a:ext cx="0" cy="0"/>
          <a:chOff x="0" y="0"/>
          <a:chExt cx="0" cy="0"/>
        </a:xfrm>
      </p:grpSpPr>
      <p:sp>
        <p:nvSpPr>
          <p:cNvPr id="19" name="Obdĺžnik 18"/>
          <p:cNvSpPr/>
          <p:nvPr/>
        </p:nvSpPr>
        <p:spPr>
          <a:xfrm>
            <a:off x="0" y="0"/>
            <a:ext cx="12192000" cy="6858000"/>
          </a:xfrm>
          <a:prstGeom prst="rect">
            <a:avLst/>
          </a:prstGeom>
          <a:blipFill dpi="0" rotWithShape="1">
            <a:blip r:embed="rId2">
              <a:alphaModFix amt="40000"/>
              <a:duotone>
                <a:schemeClr val="accent3">
                  <a:shade val="45000"/>
                  <a:satMod val="135000"/>
                </a:schemeClr>
                <a:prstClr val="white"/>
              </a:duotone>
            </a:blip>
            <a:srcRect/>
            <a:tile tx="-31750" ty="-120650" sx="100000" sy="100000" flip="xy" algn="tl"/>
          </a:blipFill>
          <a:ln w="19050" cmpd="sng">
            <a:noFill/>
            <a:miter lim="800000"/>
          </a:ln>
        </p:spPr>
        <p:style>
          <a:lnRef idx="2">
            <a:schemeClr val="accent1">
              <a:shade val="50000"/>
            </a:schemeClr>
          </a:lnRef>
          <a:fillRef idx="1">
            <a:schemeClr val="accent1"/>
          </a:fillRef>
          <a:effectRef idx="0">
            <a:schemeClr val="accent1"/>
          </a:effectRef>
          <a:fontRef idx="minor">
            <a:schemeClr val="lt1"/>
          </a:fontRef>
        </p:style>
      </p:sp>
      <p:sp>
        <p:nvSpPr>
          <p:cNvPr id="23" name="Obdĺžnik 22"/>
          <p:cNvSpPr/>
          <p:nvPr/>
        </p:nvSpPr>
        <p:spPr>
          <a:xfrm>
            <a:off x="1307870" y="1267730"/>
            <a:ext cx="9576262" cy="4307950"/>
          </a:xfrm>
          <a:prstGeom prst="rect">
            <a:avLst/>
          </a:prstGeom>
          <a:solidFill>
            <a:schemeClr val="tx1"/>
          </a:solidFill>
          <a:ln w="6350" cap="flat" cmpd="sng" algn="ctr">
            <a:solidFill>
              <a:schemeClr val="tx1">
                <a:lumMod val="65000"/>
                <a:lumOff val="35000"/>
              </a:schemeClr>
            </a:solidFill>
            <a:prstDash val="solid"/>
          </a:ln>
          <a:effectLst>
            <a:outerShdw blurRad="63500" algn="ctr" rotWithShape="0">
              <a:prstClr val="black">
                <a:alpha val="40000"/>
              </a:prstClr>
            </a:outerShdw>
            <a:softEdge rad="0"/>
          </a:effectLst>
        </p:spPr>
      </p:sp>
      <p:sp>
        <p:nvSpPr>
          <p:cNvPr id="24" name="Obdĺžnik 23"/>
          <p:cNvSpPr/>
          <p:nvPr/>
        </p:nvSpPr>
        <p:spPr>
          <a:xfrm>
            <a:off x="1447801" y="1411615"/>
            <a:ext cx="9296400" cy="4034770"/>
          </a:xfrm>
          <a:prstGeom prst="rect">
            <a:avLst/>
          </a:prstGeom>
          <a:solidFill>
            <a:schemeClr val="bg2"/>
          </a:solidFill>
          <a:ln w="9525" cap="sq" cmpd="sng" algn="ctr">
            <a:noFill/>
            <a:prstDash val="solid"/>
            <a:miter lim="800000"/>
          </a:ln>
          <a:effectLst/>
        </p:spPr>
      </p:sp>
      <p:sp>
        <p:nvSpPr>
          <p:cNvPr id="30" name="Obdĺžnik 29"/>
          <p:cNvSpPr/>
          <p:nvPr/>
        </p:nvSpPr>
        <p:spPr>
          <a:xfrm>
            <a:off x="5135880" y="1267730"/>
            <a:ext cx="1920240" cy="731520"/>
          </a:xfrm>
          <a:prstGeom prst="rect">
            <a:avLst/>
          </a:prstGeom>
          <a:solidFill>
            <a:schemeClr val="accent1"/>
          </a:solidFill>
          <a:ln>
            <a:noFill/>
          </a:ln>
          <a:effectLst>
            <a:outerShdw blurRad="50800" dist="127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sp>
      <p:grpSp>
        <p:nvGrpSpPr>
          <p:cNvPr id="31" name="Skupina 30"/>
          <p:cNvGrpSpPr/>
          <p:nvPr/>
        </p:nvGrpSpPr>
        <p:grpSpPr>
          <a:xfrm>
            <a:off x="5250180" y="1267730"/>
            <a:ext cx="1691640" cy="645295"/>
            <a:chOff x="5318306" y="1386268"/>
            <a:chExt cx="1567331" cy="645295"/>
          </a:xfrm>
        </p:grpSpPr>
        <p:cxnSp>
          <p:nvCxnSpPr>
            <p:cNvPr id="32" name="Priama spojnica 31"/>
            <p:cNvCxnSpPr/>
            <p:nvPr/>
          </p:nvCxnSpPr>
          <p:spPr>
            <a:xfrm>
              <a:off x="5318306" y="1386268"/>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33" name="Priama spojnica 32"/>
            <p:cNvCxnSpPr/>
            <p:nvPr/>
          </p:nvCxnSpPr>
          <p:spPr>
            <a:xfrm>
              <a:off x="6885637" y="1386268"/>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34" name="Priama spojnica 33"/>
            <p:cNvCxnSpPr/>
            <p:nvPr/>
          </p:nvCxnSpPr>
          <p:spPr>
            <a:xfrm>
              <a:off x="5318306" y="2031563"/>
              <a:ext cx="1567331"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2" name="Nadpis 1"/>
          <p:cNvSpPr>
            <a:spLocks noGrp="1"/>
          </p:cNvSpPr>
          <p:nvPr>
            <p:ph type="title" hasCustomPrompt="1"/>
          </p:nvPr>
        </p:nvSpPr>
        <p:spPr>
          <a:xfrm>
            <a:off x="1563623" y="2094309"/>
            <a:ext cx="9070848" cy="2587752"/>
          </a:xfrm>
        </p:spPr>
        <p:txBody>
          <a:bodyPr rtlCol="0" anchor="ctr">
            <a:noAutofit/>
          </a:bodyPr>
          <a:lstStyle>
            <a:lvl1pPr algn="ctr">
              <a:lnSpc>
                <a:spcPct val="83000"/>
              </a:lnSpc>
              <a:defRPr lang="en-US" sz="7200" b="0" kern="1200" cap="all" spc="-100" baseline="0" dirty="0">
                <a:solidFill>
                  <a:schemeClr val="tx1"/>
                </a:solidFill>
                <a:effectLst>
                  <a:outerShdw blurRad="38100" dist="12700" dir="2700000" algn="tl" rotWithShape="0">
                    <a:prstClr val="black">
                      <a:alpha val="40000"/>
                    </a:prstClr>
                  </a:outerShdw>
                </a:effectLst>
                <a:latin typeface="+mj-lt"/>
                <a:ea typeface="+mn-ea"/>
                <a:cs typeface="+mn-cs"/>
              </a:defRPr>
            </a:lvl1pPr>
          </a:lstStyle>
          <a:p>
            <a:pPr rtl="0"/>
            <a:r>
              <a:rPr lang="sk-SK" noProof="0"/>
              <a:t>Kliknite sem a upravte štýl predlohy nadpisov</a:t>
            </a:r>
          </a:p>
        </p:txBody>
      </p:sp>
      <p:sp>
        <p:nvSpPr>
          <p:cNvPr id="3" name="Zástupný objekt textu 2"/>
          <p:cNvSpPr>
            <a:spLocks noGrp="1"/>
          </p:cNvSpPr>
          <p:nvPr>
            <p:ph type="body" idx="1" hasCustomPrompt="1"/>
          </p:nvPr>
        </p:nvSpPr>
        <p:spPr>
          <a:xfrm>
            <a:off x="1563624" y="4682062"/>
            <a:ext cx="9070848" cy="457200"/>
          </a:xfrm>
        </p:spPr>
        <p:txBody>
          <a:bodyPr rtlCol="0" anchor="t">
            <a:normAutofit/>
          </a:bodyPr>
          <a:lstStyle>
            <a:lvl1pPr marL="0" indent="0" algn="ctr">
              <a:buNone/>
              <a:tabLst>
                <a:tab pos="2633663" algn="l"/>
              </a:tabLst>
              <a:defRPr sz="1600">
                <a:solidFill>
                  <a:schemeClr val="tx2"/>
                </a:solidFill>
                <a:effectLst/>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rtl="0"/>
            <a:r>
              <a:rPr lang="sk-SK" noProof="0"/>
              <a:t>Upraviť štýly predlohy textu</a:t>
            </a:r>
          </a:p>
        </p:txBody>
      </p:sp>
      <p:sp>
        <p:nvSpPr>
          <p:cNvPr id="4" name="Zástupný dátum 3"/>
          <p:cNvSpPr>
            <a:spLocks noGrp="1"/>
          </p:cNvSpPr>
          <p:nvPr>
            <p:ph type="dt" sz="half" idx="10"/>
          </p:nvPr>
        </p:nvSpPr>
        <p:spPr>
          <a:xfrm>
            <a:off x="5321808" y="1344502"/>
            <a:ext cx="1554480" cy="530352"/>
          </a:xfrm>
        </p:spPr>
        <p:txBody>
          <a:bodyPr rtlCol="0"/>
          <a:lstStyle>
            <a:lvl1pPr algn="ctr">
              <a:defRPr lang="en-US" sz="1300" kern="1200" spc="0" baseline="0">
                <a:solidFill>
                  <a:srgbClr val="FFFFFF"/>
                </a:solidFill>
                <a:latin typeface="+mn-lt"/>
                <a:ea typeface="+mn-ea"/>
                <a:cs typeface="+mn-cs"/>
              </a:defRPr>
            </a:lvl1pPr>
          </a:lstStyle>
          <a:p>
            <a:pPr rtl="0"/>
            <a:fld id="{967EF90F-F316-478E-AFB9-5BE773B8A5AE}" type="datetime1">
              <a:rPr lang="sk-SK" noProof="0" smtClean="0"/>
              <a:t>7. 12. 2020</a:t>
            </a:fld>
            <a:endParaRPr lang="sk-SK" noProof="0" dirty="0"/>
          </a:p>
        </p:txBody>
      </p:sp>
      <p:sp>
        <p:nvSpPr>
          <p:cNvPr id="5" name="Zástupná päta 4"/>
          <p:cNvSpPr>
            <a:spLocks noGrp="1"/>
          </p:cNvSpPr>
          <p:nvPr>
            <p:ph type="ftr" sz="quarter" idx="11"/>
          </p:nvPr>
        </p:nvSpPr>
        <p:spPr>
          <a:xfrm>
            <a:off x="1453896" y="5212080"/>
            <a:ext cx="5907024" cy="228600"/>
          </a:xfrm>
        </p:spPr>
        <p:txBody>
          <a:bodyPr rtlCol="0"/>
          <a:lstStyle>
            <a:lvl1pPr algn="l">
              <a:defRPr>
                <a:solidFill>
                  <a:schemeClr val="tx2"/>
                </a:solidFill>
              </a:defRPr>
            </a:lvl1pPr>
          </a:lstStyle>
          <a:p>
            <a:pPr rtl="0"/>
            <a:endParaRPr lang="sk-SK" noProof="0" dirty="0"/>
          </a:p>
        </p:txBody>
      </p:sp>
      <p:sp>
        <p:nvSpPr>
          <p:cNvPr id="6" name="Zástupný objekt čísla snímky 5"/>
          <p:cNvSpPr>
            <a:spLocks noGrp="1"/>
          </p:cNvSpPr>
          <p:nvPr>
            <p:ph type="sldNum" sz="quarter" idx="12"/>
          </p:nvPr>
        </p:nvSpPr>
        <p:spPr>
          <a:xfrm>
            <a:off x="8604504" y="5212080"/>
            <a:ext cx="2112264" cy="228600"/>
          </a:xfrm>
        </p:spPr>
        <p:txBody>
          <a:bodyPr rtlCol="0"/>
          <a:lstStyle>
            <a:lvl1pPr>
              <a:defRPr>
                <a:solidFill>
                  <a:schemeClr val="tx2"/>
                </a:solidFill>
              </a:defRPr>
            </a:lvl1pPr>
          </a:lstStyle>
          <a:p>
            <a:pPr rtl="0"/>
            <a:fld id="{4FAB73BC-B049-4115-A692-8D63A059BFB8}" type="slidenum">
              <a:rPr lang="sk-SK" noProof="0" smtClean="0"/>
              <a:pPr/>
              <a:t>‹#›</a:t>
            </a:fld>
            <a:endParaRPr lang="sk-SK" noProof="0"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typy obsahu">
    <p:spTree>
      <p:nvGrpSpPr>
        <p:cNvPr id="1" name=""/>
        <p:cNvGrpSpPr/>
        <p:nvPr/>
      </p:nvGrpSpPr>
      <p:grpSpPr>
        <a:xfrm>
          <a:off x="0" y="0"/>
          <a:ext cx="0" cy="0"/>
          <a:chOff x="0" y="0"/>
          <a:chExt cx="0" cy="0"/>
        </a:xfrm>
      </p:grpSpPr>
      <p:sp>
        <p:nvSpPr>
          <p:cNvPr id="8" name="Nadpis 7"/>
          <p:cNvSpPr>
            <a:spLocks noGrp="1"/>
          </p:cNvSpPr>
          <p:nvPr>
            <p:ph type="title" hasCustomPrompt="1"/>
          </p:nvPr>
        </p:nvSpPr>
        <p:spPr/>
        <p:txBody>
          <a:bodyPr rtlCol="0"/>
          <a:lstStyle/>
          <a:p>
            <a:pPr rtl="0"/>
            <a:r>
              <a:rPr lang="sk-SK" noProof="0"/>
              <a:t>Kliknite sem a upravte štýl predlohy nadpisov</a:t>
            </a:r>
          </a:p>
        </p:txBody>
      </p:sp>
      <p:sp>
        <p:nvSpPr>
          <p:cNvPr id="3" name="Zástupný objekt obsahu 2"/>
          <p:cNvSpPr>
            <a:spLocks noGrp="1"/>
          </p:cNvSpPr>
          <p:nvPr>
            <p:ph sz="half" idx="1" hasCustomPrompt="1"/>
          </p:nvPr>
        </p:nvSpPr>
        <p:spPr>
          <a:xfrm>
            <a:off x="1066800" y="2103120"/>
            <a:ext cx="4754880" cy="3749040"/>
          </a:xfrm>
        </p:spPr>
        <p:txBody>
          <a:bodyPr rtlCol="0"/>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rtl="0"/>
            <a:r>
              <a:rPr lang="sk-SK" noProof="0"/>
              <a:t>Upraviť štýly predlohy textu</a:t>
            </a:r>
          </a:p>
          <a:p>
            <a:pPr lvl="1" rtl="0"/>
            <a:r>
              <a:rPr lang="sk-SK" noProof="0"/>
              <a:t>Druhá úroveň</a:t>
            </a:r>
          </a:p>
          <a:p>
            <a:pPr lvl="2" rtl="0"/>
            <a:r>
              <a:rPr lang="sk-SK" noProof="0"/>
              <a:t>Tretia úroveň</a:t>
            </a:r>
          </a:p>
          <a:p>
            <a:pPr lvl="3" rtl="0"/>
            <a:r>
              <a:rPr lang="sk-SK" noProof="0"/>
              <a:t>Štvrtá úroveň</a:t>
            </a:r>
          </a:p>
          <a:p>
            <a:pPr lvl="4" rtl="0"/>
            <a:r>
              <a:rPr lang="sk-SK" noProof="0"/>
              <a:t>Piata úroveň</a:t>
            </a:r>
          </a:p>
        </p:txBody>
      </p:sp>
      <p:sp>
        <p:nvSpPr>
          <p:cNvPr id="4" name="Zástupný objekt obsahu 3"/>
          <p:cNvSpPr>
            <a:spLocks noGrp="1"/>
          </p:cNvSpPr>
          <p:nvPr>
            <p:ph sz="half" idx="2" hasCustomPrompt="1"/>
          </p:nvPr>
        </p:nvSpPr>
        <p:spPr>
          <a:xfrm>
            <a:off x="6370320" y="2103120"/>
            <a:ext cx="4754880" cy="3749040"/>
          </a:xfrm>
        </p:spPr>
        <p:txBody>
          <a:bodyPr rtlCol="0"/>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rtl="0"/>
            <a:r>
              <a:rPr lang="sk-SK" noProof="0"/>
              <a:t>Upraviť štýly predlohy textu</a:t>
            </a:r>
          </a:p>
          <a:p>
            <a:pPr lvl="1" rtl="0"/>
            <a:r>
              <a:rPr lang="sk-SK" noProof="0"/>
              <a:t>Druhá úroveň</a:t>
            </a:r>
          </a:p>
          <a:p>
            <a:pPr lvl="2" rtl="0"/>
            <a:r>
              <a:rPr lang="sk-SK" noProof="0"/>
              <a:t>Tretia úroveň</a:t>
            </a:r>
          </a:p>
          <a:p>
            <a:pPr lvl="3" rtl="0"/>
            <a:r>
              <a:rPr lang="sk-SK" noProof="0"/>
              <a:t>Štvrtá úroveň</a:t>
            </a:r>
          </a:p>
          <a:p>
            <a:pPr lvl="4" rtl="0"/>
            <a:r>
              <a:rPr lang="sk-SK" noProof="0"/>
              <a:t>Piata úroveň</a:t>
            </a:r>
          </a:p>
        </p:txBody>
      </p:sp>
      <p:sp>
        <p:nvSpPr>
          <p:cNvPr id="5" name="Zástupný dátum 4"/>
          <p:cNvSpPr>
            <a:spLocks noGrp="1"/>
          </p:cNvSpPr>
          <p:nvPr>
            <p:ph type="dt" sz="half" idx="10"/>
          </p:nvPr>
        </p:nvSpPr>
        <p:spPr/>
        <p:txBody>
          <a:bodyPr rtlCol="0"/>
          <a:lstStyle>
            <a:lvl1pPr>
              <a:defRPr>
                <a:solidFill>
                  <a:schemeClr val="tx2"/>
                </a:solidFill>
              </a:defRPr>
            </a:lvl1pPr>
          </a:lstStyle>
          <a:p>
            <a:pPr rtl="0"/>
            <a:fld id="{977AEA2A-639C-4688-AA1E-4C996F76873F}" type="datetime1">
              <a:rPr lang="sk-SK" noProof="0" smtClean="0"/>
              <a:t>7. 12. 2020</a:t>
            </a:fld>
            <a:endParaRPr lang="sk-SK" noProof="0" dirty="0"/>
          </a:p>
        </p:txBody>
      </p:sp>
      <p:sp>
        <p:nvSpPr>
          <p:cNvPr id="6" name="Zástupná päta 5"/>
          <p:cNvSpPr>
            <a:spLocks noGrp="1"/>
          </p:cNvSpPr>
          <p:nvPr>
            <p:ph type="ftr" sz="quarter" idx="11"/>
          </p:nvPr>
        </p:nvSpPr>
        <p:spPr/>
        <p:txBody>
          <a:bodyPr rtlCol="0"/>
          <a:lstStyle>
            <a:lvl1pPr>
              <a:defRPr>
                <a:solidFill>
                  <a:schemeClr val="tx2"/>
                </a:solidFill>
              </a:defRPr>
            </a:lvl1pPr>
          </a:lstStyle>
          <a:p>
            <a:pPr rtl="0"/>
            <a:endParaRPr lang="sk-SK" noProof="0" dirty="0"/>
          </a:p>
        </p:txBody>
      </p:sp>
      <p:sp>
        <p:nvSpPr>
          <p:cNvPr id="7" name="Zástupný objekt čísla snímky 6"/>
          <p:cNvSpPr>
            <a:spLocks noGrp="1"/>
          </p:cNvSpPr>
          <p:nvPr>
            <p:ph type="sldNum" sz="quarter" idx="12"/>
          </p:nvPr>
        </p:nvSpPr>
        <p:spPr/>
        <p:txBody>
          <a:bodyPr rtlCol="0"/>
          <a:lstStyle>
            <a:lvl1pPr>
              <a:defRPr>
                <a:solidFill>
                  <a:schemeClr val="tx2"/>
                </a:solidFill>
              </a:defRPr>
            </a:lvl1pPr>
          </a:lstStyle>
          <a:p>
            <a:pPr rtl="0"/>
            <a:fld id="{4FAB73BC-B049-4115-A692-8D63A059BFB8}" type="slidenum">
              <a:rPr lang="sk-SK" noProof="0" smtClean="0"/>
              <a:pPr/>
              <a:t>‹#›</a:t>
            </a:fld>
            <a:endParaRPr lang="sk-SK" noProof="0"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anie">
    <p:spTree>
      <p:nvGrpSpPr>
        <p:cNvPr id="1" name=""/>
        <p:cNvGrpSpPr/>
        <p:nvPr/>
      </p:nvGrpSpPr>
      <p:grpSpPr>
        <a:xfrm>
          <a:off x="0" y="0"/>
          <a:ext cx="0" cy="0"/>
          <a:chOff x="0" y="0"/>
          <a:chExt cx="0" cy="0"/>
        </a:xfrm>
      </p:grpSpPr>
      <p:sp>
        <p:nvSpPr>
          <p:cNvPr id="2" name="Nadpis 1"/>
          <p:cNvSpPr>
            <a:spLocks noGrp="1"/>
          </p:cNvSpPr>
          <p:nvPr>
            <p:ph type="title" hasCustomPrompt="1"/>
          </p:nvPr>
        </p:nvSpPr>
        <p:spPr/>
        <p:txBody>
          <a:bodyPr rtlCol="0"/>
          <a:lstStyle/>
          <a:p>
            <a:pPr rtl="0"/>
            <a:r>
              <a:rPr lang="sk-SK" noProof="0"/>
              <a:t>Kliknite sem a upravte štýl predlohy nadpisov</a:t>
            </a:r>
          </a:p>
        </p:txBody>
      </p:sp>
      <p:sp>
        <p:nvSpPr>
          <p:cNvPr id="3" name="Zástupný objekt textu 2"/>
          <p:cNvSpPr>
            <a:spLocks noGrp="1"/>
          </p:cNvSpPr>
          <p:nvPr>
            <p:ph type="body" idx="1" hasCustomPrompt="1"/>
          </p:nvPr>
        </p:nvSpPr>
        <p:spPr>
          <a:xfrm>
            <a:off x="1069848" y="2074334"/>
            <a:ext cx="4754880" cy="640080"/>
          </a:xfrm>
        </p:spPr>
        <p:txBody>
          <a:bodyPr rtlCol="0" anchor="ctr">
            <a:normAutofit/>
          </a:bodyPr>
          <a:lstStyle>
            <a:lvl1pPr marL="0" indent="0" algn="ctr">
              <a:spcBef>
                <a:spcPts val="0"/>
              </a:spcBef>
              <a:buNone/>
              <a:defRPr sz="1800" b="0">
                <a:solidFill>
                  <a:schemeClr val="tx2"/>
                </a:solidFill>
                <a:latin typeface="+mn-lt"/>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sk-SK" noProof="0"/>
              <a:t>Upraviť štýly predlohy textu</a:t>
            </a:r>
          </a:p>
        </p:txBody>
      </p:sp>
      <p:sp>
        <p:nvSpPr>
          <p:cNvPr id="4" name="Zástupný objekt obsahu 3"/>
          <p:cNvSpPr>
            <a:spLocks noGrp="1"/>
          </p:cNvSpPr>
          <p:nvPr>
            <p:ph sz="half" idx="2" hasCustomPrompt="1"/>
          </p:nvPr>
        </p:nvSpPr>
        <p:spPr>
          <a:xfrm>
            <a:off x="1069848" y="2755898"/>
            <a:ext cx="4754880" cy="3200400"/>
          </a:xfrm>
        </p:spPr>
        <p:txBody>
          <a:bodyPr rtlCol="0"/>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rtl="0"/>
            <a:r>
              <a:rPr lang="sk-SK" noProof="0"/>
              <a:t>Upraviť štýly predlohy textu</a:t>
            </a:r>
          </a:p>
          <a:p>
            <a:pPr lvl="1" rtl="0"/>
            <a:r>
              <a:rPr lang="sk-SK" noProof="0"/>
              <a:t>Druhá úroveň</a:t>
            </a:r>
          </a:p>
          <a:p>
            <a:pPr lvl="2" rtl="0"/>
            <a:r>
              <a:rPr lang="sk-SK" noProof="0"/>
              <a:t>Tretia úroveň</a:t>
            </a:r>
          </a:p>
          <a:p>
            <a:pPr lvl="3" rtl="0"/>
            <a:r>
              <a:rPr lang="sk-SK" noProof="0"/>
              <a:t>Štvrtá úroveň</a:t>
            </a:r>
          </a:p>
          <a:p>
            <a:pPr lvl="4" rtl="0"/>
            <a:r>
              <a:rPr lang="sk-SK" noProof="0"/>
              <a:t>Piata úroveň</a:t>
            </a:r>
          </a:p>
        </p:txBody>
      </p:sp>
      <p:sp>
        <p:nvSpPr>
          <p:cNvPr id="5" name="Zástupný objekt textu 4"/>
          <p:cNvSpPr>
            <a:spLocks noGrp="1"/>
          </p:cNvSpPr>
          <p:nvPr>
            <p:ph type="body" sz="quarter" idx="3" hasCustomPrompt="1"/>
          </p:nvPr>
        </p:nvSpPr>
        <p:spPr>
          <a:xfrm>
            <a:off x="6373368" y="2074334"/>
            <a:ext cx="4754880" cy="640080"/>
          </a:xfrm>
        </p:spPr>
        <p:txBody>
          <a:bodyPr rtlCol="0" anchor="ctr">
            <a:normAutofit/>
          </a:bodyPr>
          <a:lstStyle>
            <a:lvl1pPr marL="0" indent="0" algn="ctr">
              <a:spcBef>
                <a:spcPts val="0"/>
              </a:spcBef>
              <a:buNone/>
              <a:defRPr sz="1800" b="0">
                <a:solidFill>
                  <a:schemeClr val="tx2"/>
                </a:solidFill>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sk-SK" noProof="0"/>
              <a:t>Upraviť štýly predlohy textu</a:t>
            </a:r>
          </a:p>
        </p:txBody>
      </p:sp>
      <p:sp>
        <p:nvSpPr>
          <p:cNvPr id="6" name="Zástupný objekt obsahu 5"/>
          <p:cNvSpPr>
            <a:spLocks noGrp="1"/>
          </p:cNvSpPr>
          <p:nvPr>
            <p:ph sz="quarter" idx="4" hasCustomPrompt="1"/>
          </p:nvPr>
        </p:nvSpPr>
        <p:spPr>
          <a:xfrm>
            <a:off x="6373368" y="2756581"/>
            <a:ext cx="4754880" cy="3200400"/>
          </a:xfrm>
        </p:spPr>
        <p:txBody>
          <a:bodyPr rtlCol="0"/>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rtl="0"/>
            <a:r>
              <a:rPr lang="sk-SK" noProof="0"/>
              <a:t>Upraviť štýly predlohy textu</a:t>
            </a:r>
          </a:p>
          <a:p>
            <a:pPr lvl="1" rtl="0"/>
            <a:r>
              <a:rPr lang="sk-SK" noProof="0"/>
              <a:t>Druhá úroveň</a:t>
            </a:r>
          </a:p>
          <a:p>
            <a:pPr lvl="2" rtl="0"/>
            <a:r>
              <a:rPr lang="sk-SK" noProof="0"/>
              <a:t>Tretia úroveň</a:t>
            </a:r>
          </a:p>
          <a:p>
            <a:pPr lvl="3" rtl="0"/>
            <a:r>
              <a:rPr lang="sk-SK" noProof="0"/>
              <a:t>Štvrtá úroveň</a:t>
            </a:r>
          </a:p>
          <a:p>
            <a:pPr lvl="4" rtl="0"/>
            <a:r>
              <a:rPr lang="sk-SK" noProof="0"/>
              <a:t>Piata úroveň</a:t>
            </a:r>
          </a:p>
        </p:txBody>
      </p:sp>
      <p:sp>
        <p:nvSpPr>
          <p:cNvPr id="7" name="Zástupný dátum 6"/>
          <p:cNvSpPr>
            <a:spLocks noGrp="1"/>
          </p:cNvSpPr>
          <p:nvPr>
            <p:ph type="dt" sz="half" idx="10"/>
          </p:nvPr>
        </p:nvSpPr>
        <p:spPr/>
        <p:txBody>
          <a:bodyPr rtlCol="0"/>
          <a:lstStyle>
            <a:lvl1pPr>
              <a:defRPr>
                <a:solidFill>
                  <a:schemeClr val="tx2"/>
                </a:solidFill>
              </a:defRPr>
            </a:lvl1pPr>
          </a:lstStyle>
          <a:p>
            <a:pPr rtl="0"/>
            <a:fld id="{3C4C80D0-672C-46B3-9009-BB5390EB966F}" type="datetime1">
              <a:rPr lang="sk-SK" noProof="0" smtClean="0"/>
              <a:t>7. 12. 2020</a:t>
            </a:fld>
            <a:endParaRPr lang="sk-SK" noProof="0" dirty="0"/>
          </a:p>
        </p:txBody>
      </p:sp>
      <p:sp>
        <p:nvSpPr>
          <p:cNvPr id="8" name="Zástupná päta 7"/>
          <p:cNvSpPr>
            <a:spLocks noGrp="1"/>
          </p:cNvSpPr>
          <p:nvPr>
            <p:ph type="ftr" sz="quarter" idx="11"/>
          </p:nvPr>
        </p:nvSpPr>
        <p:spPr/>
        <p:txBody>
          <a:bodyPr rtlCol="0"/>
          <a:lstStyle>
            <a:lvl1pPr>
              <a:defRPr>
                <a:solidFill>
                  <a:schemeClr val="tx2"/>
                </a:solidFill>
              </a:defRPr>
            </a:lvl1pPr>
          </a:lstStyle>
          <a:p>
            <a:pPr rtl="0"/>
            <a:endParaRPr lang="sk-SK" noProof="0" dirty="0"/>
          </a:p>
        </p:txBody>
      </p:sp>
      <p:sp>
        <p:nvSpPr>
          <p:cNvPr id="9" name="Zástupný objekt čísla snímky 8"/>
          <p:cNvSpPr>
            <a:spLocks noGrp="1"/>
          </p:cNvSpPr>
          <p:nvPr>
            <p:ph type="sldNum" sz="quarter" idx="12"/>
          </p:nvPr>
        </p:nvSpPr>
        <p:spPr/>
        <p:txBody>
          <a:bodyPr rtlCol="0"/>
          <a:lstStyle>
            <a:lvl1pPr>
              <a:defRPr>
                <a:solidFill>
                  <a:schemeClr val="tx2"/>
                </a:solidFill>
              </a:defRPr>
            </a:lvl1pPr>
          </a:lstStyle>
          <a:p>
            <a:pPr rtl="0"/>
            <a:fld id="{4FAB73BC-B049-4115-A692-8D63A059BFB8}" type="slidenum">
              <a:rPr lang="sk-SK" noProof="0" smtClean="0"/>
              <a:pPr/>
              <a:t>‹#›</a:t>
            </a:fld>
            <a:endParaRPr lang="sk-SK" noProof="0"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Iba nadpis">
    <p:spTree>
      <p:nvGrpSpPr>
        <p:cNvPr id="1" name=""/>
        <p:cNvGrpSpPr/>
        <p:nvPr/>
      </p:nvGrpSpPr>
      <p:grpSpPr>
        <a:xfrm>
          <a:off x="0" y="0"/>
          <a:ext cx="0" cy="0"/>
          <a:chOff x="0" y="0"/>
          <a:chExt cx="0" cy="0"/>
        </a:xfrm>
      </p:grpSpPr>
      <p:sp>
        <p:nvSpPr>
          <p:cNvPr id="2" name="Nadpis 1"/>
          <p:cNvSpPr>
            <a:spLocks noGrp="1"/>
          </p:cNvSpPr>
          <p:nvPr>
            <p:ph type="title" hasCustomPrompt="1"/>
          </p:nvPr>
        </p:nvSpPr>
        <p:spPr/>
        <p:txBody>
          <a:bodyPr rtlCol="0"/>
          <a:lstStyle/>
          <a:p>
            <a:pPr rtl="0"/>
            <a:r>
              <a:rPr lang="sk-SK" noProof="0"/>
              <a:t>Kliknite sem a upravte štýl predlohy nadpisov</a:t>
            </a:r>
          </a:p>
        </p:txBody>
      </p:sp>
      <p:sp>
        <p:nvSpPr>
          <p:cNvPr id="3" name="Zástupný dátum 2"/>
          <p:cNvSpPr>
            <a:spLocks noGrp="1"/>
          </p:cNvSpPr>
          <p:nvPr>
            <p:ph type="dt" sz="half" idx="10"/>
          </p:nvPr>
        </p:nvSpPr>
        <p:spPr/>
        <p:txBody>
          <a:bodyPr rtlCol="0"/>
          <a:lstStyle>
            <a:lvl1pPr>
              <a:defRPr>
                <a:solidFill>
                  <a:schemeClr val="tx2"/>
                </a:solidFill>
              </a:defRPr>
            </a:lvl1pPr>
          </a:lstStyle>
          <a:p>
            <a:pPr rtl="0"/>
            <a:fld id="{E83B5669-8282-4B9D-B088-4214F1E423AE}" type="datetime1">
              <a:rPr lang="sk-SK" noProof="0" smtClean="0"/>
              <a:t>7. 12. 2020</a:t>
            </a:fld>
            <a:endParaRPr lang="sk-SK" noProof="0" dirty="0"/>
          </a:p>
        </p:txBody>
      </p:sp>
      <p:sp>
        <p:nvSpPr>
          <p:cNvPr id="4" name="Zástupná päta 3"/>
          <p:cNvSpPr>
            <a:spLocks noGrp="1"/>
          </p:cNvSpPr>
          <p:nvPr>
            <p:ph type="ftr" sz="quarter" idx="11"/>
          </p:nvPr>
        </p:nvSpPr>
        <p:spPr/>
        <p:txBody>
          <a:bodyPr rtlCol="0"/>
          <a:lstStyle>
            <a:lvl1pPr>
              <a:defRPr>
                <a:solidFill>
                  <a:schemeClr val="tx2"/>
                </a:solidFill>
              </a:defRPr>
            </a:lvl1pPr>
          </a:lstStyle>
          <a:p>
            <a:pPr rtl="0"/>
            <a:endParaRPr lang="sk-SK" noProof="0" dirty="0"/>
          </a:p>
        </p:txBody>
      </p:sp>
      <p:sp>
        <p:nvSpPr>
          <p:cNvPr id="5" name="Zástupný objekt čísla snímky 4"/>
          <p:cNvSpPr>
            <a:spLocks noGrp="1"/>
          </p:cNvSpPr>
          <p:nvPr>
            <p:ph type="sldNum" sz="quarter" idx="12"/>
          </p:nvPr>
        </p:nvSpPr>
        <p:spPr/>
        <p:txBody>
          <a:bodyPr rtlCol="0"/>
          <a:lstStyle>
            <a:lvl1pPr>
              <a:defRPr>
                <a:solidFill>
                  <a:schemeClr val="tx2"/>
                </a:solidFill>
              </a:defRPr>
            </a:lvl1pPr>
          </a:lstStyle>
          <a:p>
            <a:pPr rtl="0"/>
            <a:fld id="{4FAB73BC-B049-4115-A692-8D63A059BFB8}" type="slidenum">
              <a:rPr lang="sk-SK" noProof="0" smtClean="0"/>
              <a:pPr/>
              <a:t>‹#›</a:t>
            </a:fld>
            <a:endParaRPr lang="sk-SK" noProof="0"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e">
    <p:spTree>
      <p:nvGrpSpPr>
        <p:cNvPr id="1" name=""/>
        <p:cNvGrpSpPr/>
        <p:nvPr/>
      </p:nvGrpSpPr>
      <p:grpSpPr>
        <a:xfrm>
          <a:off x="0" y="0"/>
          <a:ext cx="0" cy="0"/>
          <a:chOff x="0" y="0"/>
          <a:chExt cx="0" cy="0"/>
        </a:xfrm>
      </p:grpSpPr>
      <p:sp>
        <p:nvSpPr>
          <p:cNvPr id="2" name="Zástupný dátum 1"/>
          <p:cNvSpPr>
            <a:spLocks noGrp="1"/>
          </p:cNvSpPr>
          <p:nvPr>
            <p:ph type="dt" sz="half" idx="10"/>
          </p:nvPr>
        </p:nvSpPr>
        <p:spPr/>
        <p:txBody>
          <a:bodyPr rtlCol="0"/>
          <a:lstStyle>
            <a:lvl1pPr>
              <a:defRPr>
                <a:solidFill>
                  <a:schemeClr val="tx2"/>
                </a:solidFill>
              </a:defRPr>
            </a:lvl1pPr>
          </a:lstStyle>
          <a:p>
            <a:pPr rtl="0"/>
            <a:fld id="{0B1521F2-6569-4183-8E29-D77730F9346E}" type="datetime1">
              <a:rPr lang="sk-SK" noProof="0" smtClean="0"/>
              <a:t>7. 12. 2020</a:t>
            </a:fld>
            <a:endParaRPr lang="sk-SK" noProof="0" dirty="0"/>
          </a:p>
        </p:txBody>
      </p:sp>
      <p:sp>
        <p:nvSpPr>
          <p:cNvPr id="3" name="Zástupná päta 2"/>
          <p:cNvSpPr>
            <a:spLocks noGrp="1"/>
          </p:cNvSpPr>
          <p:nvPr>
            <p:ph type="ftr" sz="quarter" idx="11"/>
          </p:nvPr>
        </p:nvSpPr>
        <p:spPr/>
        <p:txBody>
          <a:bodyPr rtlCol="0"/>
          <a:lstStyle>
            <a:lvl1pPr>
              <a:defRPr>
                <a:solidFill>
                  <a:schemeClr val="tx2"/>
                </a:solidFill>
              </a:defRPr>
            </a:lvl1pPr>
          </a:lstStyle>
          <a:p>
            <a:pPr rtl="0"/>
            <a:endParaRPr lang="sk-SK" noProof="0" dirty="0"/>
          </a:p>
        </p:txBody>
      </p:sp>
      <p:sp>
        <p:nvSpPr>
          <p:cNvPr id="4" name="Zástupný objekt čísla snímky 3"/>
          <p:cNvSpPr>
            <a:spLocks noGrp="1"/>
          </p:cNvSpPr>
          <p:nvPr>
            <p:ph type="sldNum" sz="quarter" idx="12"/>
          </p:nvPr>
        </p:nvSpPr>
        <p:spPr/>
        <p:txBody>
          <a:bodyPr rtlCol="0"/>
          <a:lstStyle>
            <a:lvl1pPr>
              <a:defRPr>
                <a:solidFill>
                  <a:schemeClr val="tx2"/>
                </a:solidFill>
              </a:defRPr>
            </a:lvl1pPr>
          </a:lstStyle>
          <a:p>
            <a:pPr rtl="0"/>
            <a:fld id="{4FAB73BC-B049-4115-A692-8D63A059BFB8}" type="slidenum">
              <a:rPr lang="sk-SK" noProof="0" smtClean="0"/>
              <a:pPr/>
              <a:t>‹#›</a:t>
            </a:fld>
            <a:endParaRPr lang="sk-SK" noProof="0"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popisom">
    <p:spTree>
      <p:nvGrpSpPr>
        <p:cNvPr id="1" name=""/>
        <p:cNvGrpSpPr/>
        <p:nvPr/>
      </p:nvGrpSpPr>
      <p:grpSpPr>
        <a:xfrm>
          <a:off x="0" y="0"/>
          <a:ext cx="0" cy="0"/>
          <a:chOff x="0" y="0"/>
          <a:chExt cx="0" cy="0"/>
        </a:xfrm>
      </p:grpSpPr>
      <p:sp>
        <p:nvSpPr>
          <p:cNvPr id="14" name="Obdĺžnik 13"/>
          <p:cNvSpPr/>
          <p:nvPr/>
        </p:nvSpPr>
        <p:spPr>
          <a:xfrm>
            <a:off x="234693" y="237744"/>
            <a:ext cx="8633081" cy="6382512"/>
          </a:xfrm>
          <a:prstGeom prst="rect">
            <a:avLst/>
          </a:prstGeom>
          <a:solidFill>
            <a:schemeClr val="tx1"/>
          </a:solidFill>
          <a:ln w="6350" cap="flat" cmpd="sng" algn="ctr">
            <a:solidFill>
              <a:schemeClr val="tx1">
                <a:lumMod val="75000"/>
              </a:schemeClr>
            </a:solidFill>
            <a:prstDash val="solid"/>
          </a:ln>
          <a:effectLst>
            <a:softEdge rad="0"/>
          </a:effectLst>
        </p:spPr>
      </p:sp>
      <p:sp>
        <p:nvSpPr>
          <p:cNvPr id="16" name="Obdĺžnik 15"/>
          <p:cNvSpPr/>
          <p:nvPr/>
        </p:nvSpPr>
        <p:spPr>
          <a:xfrm>
            <a:off x="371856" y="374904"/>
            <a:ext cx="8353044" cy="6108192"/>
          </a:xfrm>
          <a:prstGeom prst="rect">
            <a:avLst/>
          </a:prstGeom>
          <a:solidFill>
            <a:schemeClr val="bg2"/>
          </a:solidFill>
          <a:ln w="6350" cap="sq" cmpd="sng" algn="ctr">
            <a:noFill/>
            <a:prstDash val="solid"/>
            <a:miter lim="800000"/>
          </a:ln>
          <a:effectLst/>
        </p:spPr>
      </p:sp>
      <p:sp>
        <p:nvSpPr>
          <p:cNvPr id="15" name="Obdĺžnik 14"/>
          <p:cNvSpPr/>
          <p:nvPr/>
        </p:nvSpPr>
        <p:spPr>
          <a:xfrm>
            <a:off x="9020386" y="237744"/>
            <a:ext cx="2926080" cy="638251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Nadpis 1"/>
          <p:cNvSpPr>
            <a:spLocks noGrp="1"/>
          </p:cNvSpPr>
          <p:nvPr>
            <p:ph type="title" hasCustomPrompt="1"/>
          </p:nvPr>
        </p:nvSpPr>
        <p:spPr>
          <a:xfrm>
            <a:off x="9296400" y="607392"/>
            <a:ext cx="2430780" cy="1645920"/>
          </a:xfrm>
        </p:spPr>
        <p:txBody>
          <a:bodyPr rtlCol="0" anchor="b">
            <a:normAutofit/>
          </a:bodyPr>
          <a:lstStyle>
            <a:lvl1pPr algn="l" defTabSz="914400" rtl="0" eaLnBrk="1" latinLnBrk="0" hangingPunct="1">
              <a:lnSpc>
                <a:spcPct val="90000"/>
              </a:lnSpc>
              <a:spcBef>
                <a:spcPct val="0"/>
              </a:spcBef>
              <a:buNone/>
              <a:defRPr lang="en-US" sz="2800" b="0" kern="1200" cap="none" spc="0" baseline="0" dirty="0">
                <a:solidFill>
                  <a:schemeClr val="bg1"/>
                </a:solidFill>
                <a:effectLst/>
                <a:latin typeface="+mj-lt"/>
                <a:ea typeface="+mn-ea"/>
                <a:cs typeface="+mn-cs"/>
              </a:defRPr>
            </a:lvl1pPr>
          </a:lstStyle>
          <a:p>
            <a:pPr rtl="0"/>
            <a:r>
              <a:rPr lang="sk-SK" noProof="0"/>
              <a:t>Kliknite sem a upravte štýl predlohy nadpisov</a:t>
            </a:r>
          </a:p>
        </p:txBody>
      </p:sp>
      <p:sp>
        <p:nvSpPr>
          <p:cNvPr id="3" name="Zástupný objekt obsahu 2"/>
          <p:cNvSpPr>
            <a:spLocks noGrp="1"/>
          </p:cNvSpPr>
          <p:nvPr>
            <p:ph idx="1" hasCustomPrompt="1"/>
          </p:nvPr>
        </p:nvSpPr>
        <p:spPr>
          <a:xfrm>
            <a:off x="790575" y="704850"/>
            <a:ext cx="7562850" cy="5143500"/>
          </a:xfrm>
        </p:spPr>
        <p:txBody>
          <a:bodyPr rtlCol="0"/>
          <a:lstStyle>
            <a:lvl1pPr>
              <a:defRPr sz="19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rtl="0"/>
            <a:r>
              <a:rPr lang="sk-SK" noProof="0"/>
              <a:t>Upraviť štýly predlohy textu</a:t>
            </a:r>
          </a:p>
          <a:p>
            <a:pPr lvl="1" rtl="0"/>
            <a:r>
              <a:rPr lang="sk-SK" noProof="0"/>
              <a:t>Druhá úroveň</a:t>
            </a:r>
          </a:p>
          <a:p>
            <a:pPr lvl="2" rtl="0"/>
            <a:r>
              <a:rPr lang="sk-SK" noProof="0"/>
              <a:t>Tretia úroveň</a:t>
            </a:r>
          </a:p>
          <a:p>
            <a:pPr lvl="3" rtl="0"/>
            <a:r>
              <a:rPr lang="sk-SK" noProof="0"/>
              <a:t>Štvrtá úroveň</a:t>
            </a:r>
          </a:p>
          <a:p>
            <a:pPr lvl="4" rtl="0"/>
            <a:r>
              <a:rPr lang="sk-SK" noProof="0"/>
              <a:t>Piata úroveň</a:t>
            </a:r>
          </a:p>
        </p:txBody>
      </p:sp>
      <p:sp>
        <p:nvSpPr>
          <p:cNvPr id="4" name="Zástupný objekt textu 3"/>
          <p:cNvSpPr>
            <a:spLocks noGrp="1"/>
          </p:cNvSpPr>
          <p:nvPr>
            <p:ph type="body" sz="half" idx="2" hasCustomPrompt="1"/>
          </p:nvPr>
        </p:nvSpPr>
        <p:spPr>
          <a:xfrm>
            <a:off x="9296400" y="2286000"/>
            <a:ext cx="2430780" cy="3505200"/>
          </a:xfrm>
        </p:spPr>
        <p:txBody>
          <a:bodyPr rtlCol="0">
            <a:normAutofit/>
          </a:bodyPr>
          <a:lstStyle>
            <a:lvl1pPr marL="0" indent="0">
              <a:lnSpc>
                <a:spcPct val="110000"/>
              </a:lnSpc>
              <a:spcBef>
                <a:spcPts val="800"/>
              </a:spcBef>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sk-SK" noProof="0"/>
              <a:t>Upraviť štýly predlohy textu</a:t>
            </a:r>
          </a:p>
        </p:txBody>
      </p:sp>
      <p:sp>
        <p:nvSpPr>
          <p:cNvPr id="5" name="Zástupný dátum 4"/>
          <p:cNvSpPr>
            <a:spLocks noGrp="1"/>
          </p:cNvSpPr>
          <p:nvPr>
            <p:ph type="dt" sz="half" idx="10"/>
          </p:nvPr>
        </p:nvSpPr>
        <p:spPr/>
        <p:txBody>
          <a:bodyPr rtlCol="0"/>
          <a:lstStyle>
            <a:lvl1pPr>
              <a:defRPr>
                <a:solidFill>
                  <a:schemeClr val="tx2"/>
                </a:solidFill>
              </a:defRPr>
            </a:lvl1pPr>
          </a:lstStyle>
          <a:p>
            <a:pPr rtl="0"/>
            <a:fld id="{3D9AACAF-014C-42B3-B58D-6018CC4B8058}" type="datetime1">
              <a:rPr lang="sk-SK" noProof="0" smtClean="0"/>
              <a:t>7. 12. 2020</a:t>
            </a:fld>
            <a:endParaRPr lang="sk-SK" noProof="0" dirty="0"/>
          </a:p>
        </p:txBody>
      </p:sp>
      <p:sp>
        <p:nvSpPr>
          <p:cNvPr id="6" name="Zástupná päta 5"/>
          <p:cNvSpPr>
            <a:spLocks noGrp="1"/>
          </p:cNvSpPr>
          <p:nvPr>
            <p:ph type="ftr" sz="quarter" idx="11"/>
          </p:nvPr>
        </p:nvSpPr>
        <p:spPr>
          <a:xfrm>
            <a:off x="3439158" y="6214535"/>
            <a:ext cx="5184648" cy="256032"/>
          </a:xfrm>
        </p:spPr>
        <p:txBody>
          <a:bodyPr rtlCol="0"/>
          <a:lstStyle>
            <a:lvl1pPr algn="r">
              <a:defRPr>
                <a:solidFill>
                  <a:schemeClr val="tx2"/>
                </a:solidFill>
              </a:defRPr>
            </a:lvl1pPr>
          </a:lstStyle>
          <a:p>
            <a:pPr rtl="0"/>
            <a:endParaRPr lang="sk-SK" noProof="0" dirty="0"/>
          </a:p>
        </p:txBody>
      </p:sp>
      <p:sp>
        <p:nvSpPr>
          <p:cNvPr id="7" name="Zástupné číslo snímky 6"/>
          <p:cNvSpPr>
            <a:spLocks noGrp="1"/>
          </p:cNvSpPr>
          <p:nvPr>
            <p:ph type="sldNum" sz="quarter" idx="12"/>
          </p:nvPr>
        </p:nvSpPr>
        <p:spPr/>
        <p:txBody>
          <a:bodyPr rtlCol="0"/>
          <a:lstStyle>
            <a:lvl1pPr>
              <a:defRPr>
                <a:solidFill>
                  <a:schemeClr val="bg2"/>
                </a:solidFill>
              </a:defRPr>
            </a:lvl1pPr>
          </a:lstStyle>
          <a:p>
            <a:pPr rtl="0"/>
            <a:fld id="{4FAB73BC-B049-4115-A692-8D63A059BFB8}" type="slidenum">
              <a:rPr lang="sk-SK" noProof="0" smtClean="0"/>
              <a:pPr/>
              <a:t>‹#›</a:t>
            </a:fld>
            <a:endParaRPr lang="sk-SK" noProof="0" dirty="0"/>
          </a:p>
        </p:txBody>
      </p:sp>
      <p:sp>
        <p:nvSpPr>
          <p:cNvPr id="11" name="Obdĺžnik 10"/>
          <p:cNvSpPr/>
          <p:nvPr/>
        </p:nvSpPr>
        <p:spPr>
          <a:xfrm>
            <a:off x="9157546" y="374904"/>
            <a:ext cx="2651760" cy="6108192"/>
          </a:xfrm>
          <a:prstGeom prst="rect">
            <a:avLst/>
          </a:prstGeom>
          <a:noFill/>
          <a:ln w="6350" cap="sq">
            <a:solidFill>
              <a:schemeClr val="tx1">
                <a:lumMod val="65000"/>
                <a:lumOff val="3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ok s popisom">
    <p:spTree>
      <p:nvGrpSpPr>
        <p:cNvPr id="1" name=""/>
        <p:cNvGrpSpPr/>
        <p:nvPr/>
      </p:nvGrpSpPr>
      <p:grpSpPr>
        <a:xfrm>
          <a:off x="0" y="0"/>
          <a:ext cx="0" cy="0"/>
          <a:chOff x="0" y="0"/>
          <a:chExt cx="0" cy="0"/>
        </a:xfrm>
      </p:grpSpPr>
      <p:sp>
        <p:nvSpPr>
          <p:cNvPr id="14" name="Obdĺžnik 13"/>
          <p:cNvSpPr/>
          <p:nvPr/>
        </p:nvSpPr>
        <p:spPr>
          <a:xfrm>
            <a:off x="9020386" y="237744"/>
            <a:ext cx="2926080" cy="6382512"/>
          </a:xfrm>
          <a:prstGeom prst="rect">
            <a:avLst/>
          </a:prstGeom>
          <a:solidFill>
            <a:schemeClr val="tx1"/>
          </a:solidFill>
          <a:ln w="6350" cap="sq">
            <a:solidFill>
              <a:schemeClr val="tx1">
                <a:lumMod val="7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9" name="Obdĺžnik 8"/>
          <p:cNvSpPr/>
          <p:nvPr/>
        </p:nvSpPr>
        <p:spPr>
          <a:xfrm>
            <a:off x="9157546" y="374904"/>
            <a:ext cx="2651760" cy="6108192"/>
          </a:xfrm>
          <a:prstGeom prst="rect">
            <a:avLst/>
          </a:prstGeom>
          <a:solidFill>
            <a:schemeClr val="bg2"/>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Nadpis 1"/>
          <p:cNvSpPr>
            <a:spLocks noGrp="1"/>
          </p:cNvSpPr>
          <p:nvPr>
            <p:ph type="title" hasCustomPrompt="1"/>
          </p:nvPr>
        </p:nvSpPr>
        <p:spPr>
          <a:xfrm>
            <a:off x="9296400" y="603504"/>
            <a:ext cx="2432304" cy="1645920"/>
          </a:xfrm>
        </p:spPr>
        <p:txBody>
          <a:bodyPr rtlCol="0" anchor="b">
            <a:noAutofit/>
          </a:bodyPr>
          <a:lstStyle>
            <a:lvl1pPr algn="l">
              <a:defRPr sz="2800" b="0">
                <a:solidFill>
                  <a:schemeClr val="tx1"/>
                </a:solidFill>
                <a:latin typeface="+mj-lt"/>
              </a:defRPr>
            </a:lvl1pPr>
          </a:lstStyle>
          <a:p>
            <a:pPr rtl="0"/>
            <a:r>
              <a:rPr lang="sk-SK" noProof="0"/>
              <a:t>Kliknite sem a upravte štýl predlohy nadpisov</a:t>
            </a:r>
          </a:p>
        </p:txBody>
      </p:sp>
      <p:sp>
        <p:nvSpPr>
          <p:cNvPr id="3" name="Zástupný symbol obrázka 2"/>
          <p:cNvSpPr>
            <a:spLocks noGrp="1" noChangeAspect="1"/>
          </p:cNvSpPr>
          <p:nvPr>
            <p:ph type="pic" idx="1"/>
          </p:nvPr>
        </p:nvSpPr>
        <p:spPr>
          <a:xfrm>
            <a:off x="228599" y="237744"/>
            <a:ext cx="8601076" cy="6382512"/>
          </a:xfrm>
          <a:solidFill>
            <a:srgbClr val="808080"/>
          </a:solidFill>
          <a:ln>
            <a:noFill/>
          </a:ln>
        </p:spPr>
        <p:txBody>
          <a:bodyPr rtlCol="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sk-SK" noProof="0" dirty="0"/>
              <a:t>Ak chcete pridať obrázok, kliknite na ikonu</a:t>
            </a:r>
          </a:p>
        </p:txBody>
      </p:sp>
      <p:sp>
        <p:nvSpPr>
          <p:cNvPr id="4" name="Zástupný objekt textu 3"/>
          <p:cNvSpPr>
            <a:spLocks noGrp="1"/>
          </p:cNvSpPr>
          <p:nvPr>
            <p:ph type="body" sz="half" idx="2" hasCustomPrompt="1"/>
          </p:nvPr>
        </p:nvSpPr>
        <p:spPr>
          <a:xfrm>
            <a:off x="9296400" y="2286000"/>
            <a:ext cx="2432304" cy="3502152"/>
          </a:xfrm>
        </p:spPr>
        <p:txBody>
          <a:bodyPr rtlCol="0">
            <a:normAutofit/>
          </a:bodyPr>
          <a:lstStyle>
            <a:lvl1pPr marL="0" indent="0" algn="l">
              <a:lnSpc>
                <a:spcPct val="110000"/>
              </a:lnSpc>
              <a:spcBef>
                <a:spcPts val="800"/>
              </a:spcBef>
              <a:buNone/>
              <a:defRPr sz="14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sk-SK" noProof="0"/>
              <a:t>Upraviť štýly predlohy textu</a:t>
            </a:r>
          </a:p>
        </p:txBody>
      </p:sp>
      <p:sp>
        <p:nvSpPr>
          <p:cNvPr id="5" name="Zástupný dátum 4"/>
          <p:cNvSpPr>
            <a:spLocks noGrp="1"/>
          </p:cNvSpPr>
          <p:nvPr>
            <p:ph type="dt" sz="half" idx="10"/>
          </p:nvPr>
        </p:nvSpPr>
        <p:spPr/>
        <p:txBody>
          <a:bodyPr rtlCol="0"/>
          <a:lstStyle>
            <a:lvl1pPr>
              <a:defRPr>
                <a:solidFill>
                  <a:srgbClr val="FFFFFF"/>
                </a:solidFill>
                <a:effectLst>
                  <a:outerShdw blurRad="19050" dist="6350" dir="2700000" algn="tl" rotWithShape="0">
                    <a:prstClr val="black">
                      <a:alpha val="40000"/>
                    </a:prstClr>
                  </a:outerShdw>
                </a:effectLst>
              </a:defRPr>
            </a:lvl1pPr>
          </a:lstStyle>
          <a:p>
            <a:pPr rtl="0"/>
            <a:fld id="{2FE79014-565D-47DF-B82F-60D4F8534A73}" type="datetime1">
              <a:rPr lang="sk-SK" noProof="0" smtClean="0"/>
              <a:t>7. 12. 2020</a:t>
            </a:fld>
            <a:endParaRPr lang="sk-SK" noProof="0" dirty="0"/>
          </a:p>
        </p:txBody>
      </p:sp>
      <p:sp>
        <p:nvSpPr>
          <p:cNvPr id="6" name="Zástupná päta 5"/>
          <p:cNvSpPr>
            <a:spLocks noGrp="1"/>
          </p:cNvSpPr>
          <p:nvPr>
            <p:ph type="ftr" sz="quarter" idx="11"/>
          </p:nvPr>
        </p:nvSpPr>
        <p:spPr/>
        <p:txBody>
          <a:bodyPr rtlCol="0"/>
          <a:lstStyle>
            <a:lvl1pPr marL="0" algn="r" defTabSz="914400" rtl="0" eaLnBrk="1" latinLnBrk="0" hangingPunct="1">
              <a:defRPr lang="en-US" sz="1000" kern="1200" dirty="0">
                <a:solidFill>
                  <a:srgbClr val="FFFFFF"/>
                </a:solidFill>
                <a:effectLst>
                  <a:outerShdw blurRad="19050" dist="6350" dir="2700000" algn="tl" rotWithShape="0">
                    <a:prstClr val="black">
                      <a:alpha val="40000"/>
                    </a:prstClr>
                  </a:outerShdw>
                </a:effectLst>
                <a:latin typeface="+mn-lt"/>
                <a:ea typeface="+mn-ea"/>
                <a:cs typeface="+mn-cs"/>
              </a:defRPr>
            </a:lvl1pPr>
          </a:lstStyle>
          <a:p>
            <a:pPr rtl="0"/>
            <a:endParaRPr lang="sk-SK" noProof="0" dirty="0"/>
          </a:p>
        </p:txBody>
      </p:sp>
      <p:sp>
        <p:nvSpPr>
          <p:cNvPr id="7" name="Zástupný objekt čísla snímky 6"/>
          <p:cNvSpPr>
            <a:spLocks noGrp="1"/>
          </p:cNvSpPr>
          <p:nvPr>
            <p:ph type="sldNum" sz="quarter" idx="12"/>
          </p:nvPr>
        </p:nvSpPr>
        <p:spPr/>
        <p:txBody>
          <a:bodyPr rtlCol="0"/>
          <a:lstStyle>
            <a:lvl1pPr>
              <a:defRPr>
                <a:solidFill>
                  <a:schemeClr val="tx2"/>
                </a:solidFill>
              </a:defRPr>
            </a:lvl1pPr>
          </a:lstStyle>
          <a:p>
            <a:pPr rtl="0"/>
            <a:fld id="{4FAB73BC-B049-4115-A692-8D63A059BFB8}" type="slidenum">
              <a:rPr lang="sk-SK" noProof="0" smtClean="0"/>
              <a:pPr/>
              <a:t>‹#›</a:t>
            </a:fld>
            <a:endParaRPr lang="sk-SK" noProof="0"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9933"/>
        </a:solidFill>
        <a:effectLst/>
      </p:bgPr>
    </p:bg>
    <p:spTree>
      <p:nvGrpSpPr>
        <p:cNvPr id="1" name=""/>
        <p:cNvGrpSpPr/>
        <p:nvPr/>
      </p:nvGrpSpPr>
      <p:grpSpPr>
        <a:xfrm>
          <a:off x="0" y="0"/>
          <a:ext cx="0" cy="0"/>
          <a:chOff x="0" y="0"/>
          <a:chExt cx="0" cy="0"/>
        </a:xfrm>
      </p:grpSpPr>
      <p:sp>
        <p:nvSpPr>
          <p:cNvPr id="7" name="Obdĺžnik 6"/>
          <p:cNvSpPr/>
          <p:nvPr/>
        </p:nvSpPr>
        <p:spPr>
          <a:xfrm>
            <a:off x="234696" y="237744"/>
            <a:ext cx="11722608" cy="6382512"/>
          </a:xfrm>
          <a:prstGeom prst="rect">
            <a:avLst/>
          </a:prstGeom>
          <a:solidFill>
            <a:schemeClr val="tx1"/>
          </a:solidFill>
          <a:ln w="6350" cap="flat" cmpd="sng" algn="ctr">
            <a:solidFill>
              <a:schemeClr val="tx1">
                <a:lumMod val="75000"/>
              </a:schemeClr>
            </a:solidFill>
            <a:prstDash val="solid"/>
          </a:ln>
          <a:effectLst>
            <a:softEdge rad="0"/>
          </a:effectLst>
        </p:spPr>
      </p:sp>
      <p:sp>
        <p:nvSpPr>
          <p:cNvPr id="8" name="Obdĺžnik 7"/>
          <p:cNvSpPr/>
          <p:nvPr/>
        </p:nvSpPr>
        <p:spPr>
          <a:xfrm>
            <a:off x="371856" y="374904"/>
            <a:ext cx="11448288" cy="6108192"/>
          </a:xfrm>
          <a:prstGeom prst="rect">
            <a:avLst/>
          </a:prstGeom>
          <a:solidFill>
            <a:schemeClr val="bg2"/>
          </a:solidFill>
          <a:ln w="6350" cap="sq" cmpd="sng" algn="ctr">
            <a:noFill/>
            <a:prstDash val="solid"/>
            <a:miter lim="800000"/>
          </a:ln>
          <a:effectLst/>
        </p:spPr>
      </p:sp>
      <p:sp>
        <p:nvSpPr>
          <p:cNvPr id="2" name="Zástupný objekt nadpisu 1"/>
          <p:cNvSpPr>
            <a:spLocks noGrp="1"/>
          </p:cNvSpPr>
          <p:nvPr>
            <p:ph type="title"/>
          </p:nvPr>
        </p:nvSpPr>
        <p:spPr>
          <a:xfrm>
            <a:off x="1066800" y="642594"/>
            <a:ext cx="10058400" cy="1371600"/>
          </a:xfrm>
          <a:prstGeom prst="rect">
            <a:avLst/>
          </a:prstGeom>
        </p:spPr>
        <p:txBody>
          <a:bodyPr vert="horz" lIns="91440" tIns="45720" rIns="91440" bIns="45720" rtlCol="0" anchor="ctr">
            <a:normAutofit/>
          </a:bodyPr>
          <a:lstStyle/>
          <a:p>
            <a:pPr rtl="0"/>
            <a:r>
              <a:rPr lang="sk-SK" noProof="0"/>
              <a:t>Kliknite sem a upravte štýl predlohy nadpisov</a:t>
            </a:r>
          </a:p>
        </p:txBody>
      </p:sp>
      <p:sp>
        <p:nvSpPr>
          <p:cNvPr id="3" name="Zástupný objekt textu 2"/>
          <p:cNvSpPr>
            <a:spLocks noGrp="1"/>
          </p:cNvSpPr>
          <p:nvPr>
            <p:ph type="body" idx="1"/>
          </p:nvPr>
        </p:nvSpPr>
        <p:spPr>
          <a:xfrm>
            <a:off x="1066800" y="2103120"/>
            <a:ext cx="10058400" cy="3931920"/>
          </a:xfrm>
          <a:prstGeom prst="rect">
            <a:avLst/>
          </a:prstGeom>
        </p:spPr>
        <p:txBody>
          <a:bodyPr vert="horz" lIns="91440" tIns="45720" rIns="91440" bIns="45720" rtlCol="0">
            <a:normAutofit/>
          </a:bodyPr>
          <a:lstStyle/>
          <a:p>
            <a:pPr lvl="0" rtl="0"/>
            <a:r>
              <a:rPr lang="sk-SK" noProof="0"/>
              <a:t>Upraviť štýly predlohy textu</a:t>
            </a:r>
          </a:p>
          <a:p>
            <a:pPr lvl="1" rtl="0"/>
            <a:r>
              <a:rPr lang="sk-SK" noProof="0"/>
              <a:t>Druhá úroveň</a:t>
            </a:r>
          </a:p>
          <a:p>
            <a:pPr lvl="2" rtl="0"/>
            <a:r>
              <a:rPr lang="sk-SK" noProof="0"/>
              <a:t>Tretia úroveň</a:t>
            </a:r>
          </a:p>
          <a:p>
            <a:pPr lvl="3" rtl="0"/>
            <a:r>
              <a:rPr lang="sk-SK" noProof="0"/>
              <a:t>Štvrtá úroveň</a:t>
            </a:r>
          </a:p>
          <a:p>
            <a:pPr lvl="4" rtl="0"/>
            <a:r>
              <a:rPr lang="sk-SK" noProof="0"/>
              <a:t>Piata úroveň</a:t>
            </a:r>
          </a:p>
        </p:txBody>
      </p:sp>
      <p:sp>
        <p:nvSpPr>
          <p:cNvPr id="4" name="Zástupný dátum 3"/>
          <p:cNvSpPr>
            <a:spLocks noGrp="1"/>
          </p:cNvSpPr>
          <p:nvPr>
            <p:ph type="dt" sz="half" idx="2"/>
          </p:nvPr>
        </p:nvSpPr>
        <p:spPr>
          <a:xfrm>
            <a:off x="389464" y="6214535"/>
            <a:ext cx="2743200" cy="256032"/>
          </a:xfrm>
          <a:prstGeom prst="rect">
            <a:avLst/>
          </a:prstGeom>
        </p:spPr>
        <p:txBody>
          <a:bodyPr vert="horz" lIns="91440" tIns="45720" rIns="91440" bIns="45720" rtlCol="0" anchor="b"/>
          <a:lstStyle>
            <a:lvl1pPr algn="l">
              <a:defRPr sz="1000">
                <a:solidFill>
                  <a:schemeClr val="bg2"/>
                </a:solidFill>
              </a:defRPr>
            </a:lvl1pPr>
          </a:lstStyle>
          <a:p>
            <a:pPr rtl="0"/>
            <a:fld id="{CC532B1B-ECCF-423D-B361-561457AE0F59}" type="datetime1">
              <a:rPr lang="sk-SK" noProof="0" smtClean="0"/>
              <a:t>7. 12. 2020</a:t>
            </a:fld>
            <a:endParaRPr lang="sk-SK" noProof="0" dirty="0"/>
          </a:p>
        </p:txBody>
      </p:sp>
      <p:sp>
        <p:nvSpPr>
          <p:cNvPr id="5" name="Zástupná päta 4"/>
          <p:cNvSpPr>
            <a:spLocks noGrp="1"/>
          </p:cNvSpPr>
          <p:nvPr>
            <p:ph type="ftr" sz="quarter" idx="3"/>
          </p:nvPr>
        </p:nvSpPr>
        <p:spPr>
          <a:xfrm>
            <a:off x="3489960" y="6214535"/>
            <a:ext cx="5212080" cy="256032"/>
          </a:xfrm>
          <a:prstGeom prst="rect">
            <a:avLst/>
          </a:prstGeom>
        </p:spPr>
        <p:txBody>
          <a:bodyPr vert="horz" lIns="91440" tIns="45720" rIns="91440" bIns="45720" rtlCol="0" anchor="b"/>
          <a:lstStyle>
            <a:lvl1pPr algn="ctr">
              <a:defRPr sz="1000">
                <a:solidFill>
                  <a:schemeClr val="bg2"/>
                </a:solidFill>
              </a:defRPr>
            </a:lvl1pPr>
          </a:lstStyle>
          <a:p>
            <a:pPr rtl="0"/>
            <a:endParaRPr lang="sk-SK" noProof="0" dirty="0"/>
          </a:p>
        </p:txBody>
      </p:sp>
      <p:sp>
        <p:nvSpPr>
          <p:cNvPr id="6" name="Zástupný objekt čísla snímky 5"/>
          <p:cNvSpPr>
            <a:spLocks noGrp="1"/>
          </p:cNvSpPr>
          <p:nvPr>
            <p:ph type="sldNum" sz="quarter" idx="4"/>
          </p:nvPr>
        </p:nvSpPr>
        <p:spPr>
          <a:xfrm>
            <a:off x="10348535" y="6214535"/>
            <a:ext cx="1463040" cy="256032"/>
          </a:xfrm>
          <a:prstGeom prst="rect">
            <a:avLst/>
          </a:prstGeom>
        </p:spPr>
        <p:txBody>
          <a:bodyPr vert="horz" lIns="91440" tIns="45720" rIns="91440" bIns="45720" rtlCol="0" anchor="b"/>
          <a:lstStyle>
            <a:lvl1pPr algn="r">
              <a:defRPr sz="1000">
                <a:solidFill>
                  <a:schemeClr val="bg2"/>
                </a:solidFill>
              </a:defRPr>
            </a:lvl1pPr>
          </a:lstStyle>
          <a:p>
            <a:pPr rtl="0"/>
            <a:fld id="{4FAB73BC-B049-4115-A692-8D63A059BFB8}" type="slidenum">
              <a:rPr lang="sk-SK" noProof="0" smtClean="0"/>
              <a:pPr/>
              <a:t>‹#›</a:t>
            </a:fld>
            <a:endParaRPr lang="sk-SK" noProof="0" dirty="0"/>
          </a:p>
        </p:txBody>
      </p:sp>
    </p:spTree>
  </p:cSld>
  <p:clrMap bg1="dk1" tx1="lt1" bg2="dk2" tx2="lt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hf sldNum="0" hdr="0" ftr="0" dt="0"/>
  <p:txStyles>
    <p:titleStyle>
      <a:lvl1pPr algn="l" defTabSz="914400" rtl="0" eaLnBrk="1" latinLnBrk="0" hangingPunct="1">
        <a:lnSpc>
          <a:spcPct val="90000"/>
        </a:lnSpc>
        <a:spcBef>
          <a:spcPct val="0"/>
        </a:spcBef>
        <a:buNone/>
        <a:defRPr lang="en-US" sz="4800" kern="1200" cap="none" spc="0" baseline="0" dirty="0">
          <a:solidFill>
            <a:schemeClr val="tx1"/>
          </a:solidFill>
          <a:effectLst/>
          <a:latin typeface="+mj-lt"/>
          <a:ea typeface="+mn-ea"/>
          <a:cs typeface="+mn-cs"/>
        </a:defRPr>
      </a:lvl1pPr>
    </p:titleStyle>
    <p:bodyStyle>
      <a:lvl1pPr marL="182880" indent="-182880" algn="l" defTabSz="914400" rtl="0" eaLnBrk="1" latinLnBrk="0" hangingPunct="1">
        <a:lnSpc>
          <a:spcPct val="100000"/>
        </a:lnSpc>
        <a:spcBef>
          <a:spcPts val="900"/>
        </a:spcBef>
        <a:spcAft>
          <a:spcPts val="0"/>
        </a:spcAft>
        <a:buClr>
          <a:schemeClr val="tx2">
            <a:lumMod val="60000"/>
            <a:lumOff val="40000"/>
          </a:schemeClr>
        </a:buClr>
        <a:buFont typeface="Arial" pitchFamily="34" charset="0"/>
        <a:buChar char="•"/>
        <a:defRPr sz="18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2">
            <a:lumMod val="60000"/>
            <a:lumOff val="40000"/>
          </a:schemeClr>
        </a:buClr>
        <a:buFont typeface="Arial" pitchFamily="34" charset="0"/>
        <a:buChar char="•"/>
        <a:defRPr sz="16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2">
            <a:lumMod val="60000"/>
            <a:lumOff val="40000"/>
          </a:schemeClr>
        </a:buClr>
        <a:buFont typeface="Arial" pitchFamily="34" charset="0"/>
        <a:buChar char="•"/>
        <a:defRPr sz="14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2">
            <a:lumMod val="60000"/>
            <a:lumOff val="40000"/>
          </a:schemeClr>
        </a:buClr>
        <a:buFont typeface="Arial" pitchFamily="34" charset="0"/>
        <a:buChar char="•"/>
        <a:defRPr sz="14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2">
            <a:lumMod val="60000"/>
            <a:lumOff val="40000"/>
          </a:schemeClr>
        </a:buClr>
        <a:buFont typeface="Arial" pitchFamily="34" charset="0"/>
        <a:buChar char="•"/>
        <a:defRPr sz="14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2">
            <a:lumMod val="60000"/>
            <a:lumOff val="40000"/>
          </a:schemeClr>
        </a:buClr>
        <a:buFont typeface="Arial" pitchFamily="34" charset="0"/>
        <a:buChar char="•"/>
        <a:defRPr sz="1400" kern="1200">
          <a:solidFill>
            <a:schemeClr val="bg1"/>
          </a:solidFill>
          <a:latin typeface="+mn-lt"/>
          <a:ea typeface="+mn-ea"/>
          <a:cs typeface="+mn-cs"/>
        </a:defRPr>
      </a:lvl6pPr>
      <a:lvl7pPr marL="1900000" indent="-228600" algn="l" defTabSz="914400" rtl="0" eaLnBrk="1" latinLnBrk="0" hangingPunct="1">
        <a:lnSpc>
          <a:spcPct val="100000"/>
        </a:lnSpc>
        <a:spcBef>
          <a:spcPts val="500"/>
        </a:spcBef>
        <a:buClr>
          <a:schemeClr val="tx2">
            <a:lumMod val="60000"/>
            <a:lumOff val="40000"/>
          </a:schemeClr>
        </a:buClr>
        <a:buFont typeface="Arial" pitchFamily="34" charset="0"/>
        <a:buChar char="•"/>
        <a:defRPr sz="1400" kern="1200">
          <a:solidFill>
            <a:schemeClr val="bg1"/>
          </a:solidFill>
          <a:latin typeface="+mn-lt"/>
          <a:ea typeface="+mn-ea"/>
          <a:cs typeface="+mn-cs"/>
        </a:defRPr>
      </a:lvl7pPr>
      <a:lvl8pPr marL="2200000" indent="-228600" algn="l" defTabSz="914400" rtl="0" eaLnBrk="1" latinLnBrk="0" hangingPunct="1">
        <a:lnSpc>
          <a:spcPct val="100000"/>
        </a:lnSpc>
        <a:spcBef>
          <a:spcPts val="500"/>
        </a:spcBef>
        <a:buClr>
          <a:schemeClr val="tx2">
            <a:lumMod val="60000"/>
            <a:lumOff val="40000"/>
          </a:schemeClr>
        </a:buClr>
        <a:buFont typeface="Arial" pitchFamily="34" charset="0"/>
        <a:buChar char="•"/>
        <a:defRPr sz="1400" kern="1200">
          <a:solidFill>
            <a:schemeClr val="bg1"/>
          </a:solidFill>
          <a:latin typeface="+mn-lt"/>
          <a:ea typeface="+mn-ea"/>
          <a:cs typeface="+mn-cs"/>
        </a:defRPr>
      </a:lvl8pPr>
      <a:lvl9pPr marL="2500000" indent="-228600" algn="l" defTabSz="914400" rtl="0" eaLnBrk="1" latinLnBrk="0" hangingPunct="1">
        <a:lnSpc>
          <a:spcPct val="100000"/>
        </a:lnSpc>
        <a:spcBef>
          <a:spcPts val="500"/>
        </a:spcBef>
        <a:buClr>
          <a:schemeClr val="tx2">
            <a:lumMod val="60000"/>
            <a:lumOff val="40000"/>
          </a:schemeClr>
        </a:buClr>
        <a:buFont typeface="Arial" pitchFamily="34" charset="0"/>
        <a:buChar char="•"/>
        <a:defRPr sz="1400" kern="1200">
          <a:solidFill>
            <a:schemeClr val="bg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_rels/slide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26.png"/><Relationship Id="rId1" Type="http://schemas.openxmlformats.org/officeDocument/2006/relationships/slideLayout" Target="../slideLayouts/slideLayout4.xml"/><Relationship Id="rId6" Type="http://schemas.openxmlformats.org/officeDocument/2006/relationships/image" Target="../media/image30.jpeg"/><Relationship Id="rId5" Type="http://schemas.openxmlformats.org/officeDocument/2006/relationships/image" Target="../media/image29.png"/><Relationship Id="rId4" Type="http://schemas.openxmlformats.org/officeDocument/2006/relationships/image" Target="../media/image28.jpeg"/></Relationships>
</file>

<file path=ppt/slides/_rels/slide9.xml.rels><?xml version="1.0" encoding="UTF-8" standalone="yes"?>
<Relationships xmlns="http://schemas.openxmlformats.org/package/2006/relationships"><Relationship Id="rId8" Type="http://schemas.openxmlformats.org/officeDocument/2006/relationships/hyperlink" Target="https://www.visitmonteisola.it/en/" TargetMode="External"/><Relationship Id="rId3" Type="http://schemas.openxmlformats.org/officeDocument/2006/relationships/hyperlink" Target="https://www.formula1.com/" TargetMode="External"/><Relationship Id="rId7" Type="http://schemas.openxmlformats.org/officeDocument/2006/relationships/hyperlink" Target="http://www.legaseriea.it/en/serie-a/league-table" TargetMode="External"/><Relationship Id="rId2" Type="http://schemas.openxmlformats.org/officeDocument/2006/relationships/hyperlink" Target="https://en.wikipedia.org/wiki/Wiki" TargetMode="External"/><Relationship Id="rId1" Type="http://schemas.openxmlformats.org/officeDocument/2006/relationships/slideLayout" Target="../slideLayouts/slideLayout2.xml"/><Relationship Id="rId6" Type="http://schemas.openxmlformats.org/officeDocument/2006/relationships/hyperlink" Target="https://www.nationalgallery.org.uk/artists/michelangelo-merisi-da-caravaggio" TargetMode="External"/><Relationship Id="rId5" Type="http://schemas.openxmlformats.org/officeDocument/2006/relationships/hyperlink" Target="https://www.greatitalianchefs.com/features/10-best-sicilian-dishes" TargetMode="External"/><Relationship Id="rId10" Type="http://schemas.openxmlformats.org/officeDocument/2006/relationships/hyperlink" Target="https://www.britannica.com/place/Italy" TargetMode="External"/><Relationship Id="rId4" Type="http://schemas.openxmlformats.org/officeDocument/2006/relationships/hyperlink" Target="https://www.tripadvisor.com/Tourism-g187895-Florence_Tuscany-Vacations.html" TargetMode="External"/><Relationship Id="rId9" Type="http://schemas.openxmlformats.org/officeDocument/2006/relationships/hyperlink" Target="https://www.tripadvisor.sk/Attraction_Review-g194783-d246676-Reviews-Lago_d_Iseo-Iseo_Province_of_Brescia_Lombardy.html"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Obdĺžnik 23">
            <a:extLst>
              <a:ext uri="{FF2B5EF4-FFF2-40B4-BE49-F238E27FC236}">
                <a16:creationId xmlns:a16="http://schemas.microsoft.com/office/drawing/2014/main" id="{93BFCDB3-13C4-4D69-848D-3F1F4D6B8F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9933"/>
          </a:solidFill>
          <a:ln>
            <a:noFill/>
          </a:ln>
        </p:spPr>
        <p:style>
          <a:lnRef idx="2">
            <a:schemeClr val="accent1">
              <a:shade val="50000"/>
            </a:schemeClr>
          </a:lnRef>
          <a:fillRef idx="1002">
            <a:schemeClr val="lt2"/>
          </a:fillRef>
          <a:effectRef idx="0">
            <a:schemeClr val="accent1"/>
          </a:effectRef>
          <a:fontRef idx="minor">
            <a:schemeClr val="lt1"/>
          </a:fontRef>
        </p:style>
        <p:txBody>
          <a:bodyPr rtlCol="0" anchor="ctr"/>
          <a:lstStyle/>
          <a:p>
            <a:pPr algn="ctr" rtl="0"/>
            <a:endParaRPr lang="sk-SK" dirty="0"/>
          </a:p>
        </p:txBody>
      </p:sp>
      <p:sp>
        <p:nvSpPr>
          <p:cNvPr id="26" name="Obdĺžnik 25">
            <a:extLst>
              <a:ext uri="{FF2B5EF4-FFF2-40B4-BE49-F238E27FC236}">
                <a16:creationId xmlns:a16="http://schemas.microsoft.com/office/drawing/2014/main" id="{CC2B9599-6E7A-4DD2-B13A-B4F68A1351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67" y="0"/>
            <a:ext cx="8168743"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sk-SK" dirty="0"/>
          </a:p>
        </p:txBody>
      </p:sp>
      <p:sp>
        <p:nvSpPr>
          <p:cNvPr id="28" name="Obdĺžnik 27">
            <a:extLst>
              <a:ext uri="{FF2B5EF4-FFF2-40B4-BE49-F238E27FC236}">
                <a16:creationId xmlns:a16="http://schemas.microsoft.com/office/drawing/2014/main" id="{3E377648-1ED1-4112-805B-16C14CE995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337" y="643464"/>
            <a:ext cx="6909241" cy="5571072"/>
          </a:xfrm>
          <a:prstGeom prst="rect">
            <a:avLst/>
          </a:prstGeom>
          <a:solidFill>
            <a:schemeClr val="tx1"/>
          </a:solidFill>
          <a:ln w="6350" cap="flat" cmpd="sng" algn="ctr">
            <a:solidFill>
              <a:schemeClr val="tx1"/>
            </a:solidFill>
            <a:prstDash val="solid"/>
          </a:ln>
          <a:effectLst>
            <a:outerShdw blurRad="63500" algn="ctr" rotWithShape="0">
              <a:prstClr val="black">
                <a:alpha val="40000"/>
              </a:prstClr>
            </a:outerShdw>
            <a:softEdge rad="0"/>
          </a:effectLst>
        </p:spPr>
      </p:sp>
      <p:sp>
        <p:nvSpPr>
          <p:cNvPr id="30" name="Obdĺžnik 29">
            <a:extLst>
              <a:ext uri="{FF2B5EF4-FFF2-40B4-BE49-F238E27FC236}">
                <a16:creationId xmlns:a16="http://schemas.microsoft.com/office/drawing/2014/main" id="{D63B59CB-289C-4850-A932-358B9E412B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2877" y="806752"/>
            <a:ext cx="6570161" cy="5244497"/>
          </a:xfrm>
          <a:prstGeom prst="rect">
            <a:avLst/>
          </a:prstGeom>
          <a:solidFill>
            <a:schemeClr val="tx1"/>
          </a:solidFill>
          <a:ln w="6350" cap="sq" cmpd="sng" algn="ctr">
            <a:solidFill>
              <a:schemeClr val="bg2"/>
            </a:solidFill>
            <a:prstDash val="solid"/>
            <a:miter lim="800000"/>
          </a:ln>
          <a:effectLst/>
        </p:spPr>
      </p:sp>
      <p:cxnSp>
        <p:nvCxnSpPr>
          <p:cNvPr id="34" name="Priama spojnica 33">
            <a:extLst>
              <a:ext uri="{FF2B5EF4-FFF2-40B4-BE49-F238E27FC236}">
                <a16:creationId xmlns:a16="http://schemas.microsoft.com/office/drawing/2014/main" id="{516AC468-2C3D-4337-A9A2-81175F6D54B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252137" y="640855"/>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36" name="Priama spojnica 35">
            <a:extLst>
              <a:ext uri="{FF2B5EF4-FFF2-40B4-BE49-F238E27FC236}">
                <a16:creationId xmlns:a16="http://schemas.microsoft.com/office/drawing/2014/main" id="{2A873262-74DB-4FD1-9625-E4616CF011D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43777" y="640855"/>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38" name="Priama spojnica 37">
            <a:extLst>
              <a:ext uri="{FF2B5EF4-FFF2-40B4-BE49-F238E27FC236}">
                <a16:creationId xmlns:a16="http://schemas.microsoft.com/office/drawing/2014/main" id="{09F3D15D-CB95-47AD-87F5-9CFF84F6159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252137" y="1286150"/>
            <a:ext cx="1691640" cy="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sp>
        <p:nvSpPr>
          <p:cNvPr id="2" name="Nadpis 1">
            <a:extLst>
              <a:ext uri="{FF2B5EF4-FFF2-40B4-BE49-F238E27FC236}">
                <a16:creationId xmlns:a16="http://schemas.microsoft.com/office/drawing/2014/main" id="{ED90EC3D-482A-4E73-B198-E8341A0D0973}"/>
              </a:ext>
            </a:extLst>
          </p:cNvPr>
          <p:cNvSpPr>
            <a:spLocks noGrp="1"/>
          </p:cNvSpPr>
          <p:nvPr>
            <p:ph type="ctrTitle"/>
          </p:nvPr>
        </p:nvSpPr>
        <p:spPr>
          <a:xfrm>
            <a:off x="8299313" y="567559"/>
            <a:ext cx="3760250" cy="2036989"/>
          </a:xfrm>
        </p:spPr>
        <p:txBody>
          <a:bodyPr rtlCol="0">
            <a:noAutofit/>
            <a:scene3d>
              <a:camera prst="orthographicFront"/>
              <a:lightRig rig="threePt" dir="t"/>
            </a:scene3d>
            <a:sp3d extrusionH="57150">
              <a:bevelT w="38100" h="38100"/>
            </a:sp3d>
          </a:bodyPr>
          <a:lstStyle/>
          <a:p>
            <a:pPr rtl="0"/>
            <a:r>
              <a:rPr lang="en-GB" sz="11000" b="1" dirty="0">
                <a:ln w="38100">
                  <a:solidFill>
                    <a:schemeClr val="tx1"/>
                  </a:solidFill>
                </a:ln>
                <a:solidFill>
                  <a:srgbClr val="FF0000"/>
                </a:solidFill>
                <a:effectLst>
                  <a:glow rad="228600">
                    <a:schemeClr val="accent1">
                      <a:satMod val="175000"/>
                      <a:alpha val="40000"/>
                    </a:schemeClr>
                  </a:glow>
                  <a:outerShdw blurRad="38100" dist="12700" dir="2700000" algn="tl" rotWithShape="0">
                    <a:prstClr val="black">
                      <a:alpha val="40000"/>
                    </a:prstClr>
                  </a:outerShdw>
                </a:effectLst>
              </a:rPr>
              <a:t>Italy</a:t>
            </a:r>
          </a:p>
        </p:txBody>
      </p:sp>
      <p:sp>
        <p:nvSpPr>
          <p:cNvPr id="7" name="Podnadpis 6">
            <a:extLst>
              <a:ext uri="{FF2B5EF4-FFF2-40B4-BE49-F238E27FC236}">
                <a16:creationId xmlns:a16="http://schemas.microsoft.com/office/drawing/2014/main" id="{2048EE7C-B77F-4E59-88A7-DD66337BB69C}"/>
              </a:ext>
            </a:extLst>
          </p:cNvPr>
          <p:cNvSpPr>
            <a:spLocks noGrp="1"/>
          </p:cNvSpPr>
          <p:nvPr>
            <p:ph type="subTitle" idx="1"/>
          </p:nvPr>
        </p:nvSpPr>
        <p:spPr>
          <a:xfrm>
            <a:off x="8614020" y="5289082"/>
            <a:ext cx="3238829" cy="1496816"/>
          </a:xfrm>
        </p:spPr>
        <p:txBody>
          <a:bodyPr rtlCol="0">
            <a:normAutofit/>
          </a:bodyPr>
          <a:lstStyle/>
          <a:p>
            <a:pPr rtl="0"/>
            <a:r>
              <a:rPr lang="sk-SK" sz="2000" b="1" dirty="0">
                <a:solidFill>
                  <a:schemeClr val="accent1">
                    <a:lumMod val="50000"/>
                  </a:schemeClr>
                </a:solidFill>
                <a:latin typeface="+mj-lt"/>
              </a:rPr>
              <a:t>PETER ŠTUBŇA</a:t>
            </a:r>
          </a:p>
          <a:p>
            <a:pPr rtl="0"/>
            <a:r>
              <a:rPr lang="sk-SK" sz="2000" b="1" dirty="0">
                <a:solidFill>
                  <a:schemeClr val="accent1">
                    <a:lumMod val="50000"/>
                  </a:schemeClr>
                </a:solidFill>
                <a:latin typeface="+mj-lt"/>
              </a:rPr>
              <a:t>SLOVAKIA</a:t>
            </a:r>
          </a:p>
          <a:p>
            <a:pPr rtl="0"/>
            <a:r>
              <a:rPr lang="sk-SK" sz="2000" b="1" dirty="0">
                <a:solidFill>
                  <a:schemeClr val="accent1">
                    <a:lumMod val="50000"/>
                  </a:schemeClr>
                </a:solidFill>
                <a:latin typeface="+mj-lt"/>
              </a:rPr>
              <a:t>2020/2021</a:t>
            </a:r>
          </a:p>
        </p:txBody>
      </p:sp>
      <p:pic>
        <p:nvPicPr>
          <p:cNvPr id="3" name="Obrázok 2"/>
          <p:cNvPicPr>
            <a:picLocks noChangeAspect="1"/>
          </p:cNvPicPr>
          <p:nvPr/>
        </p:nvPicPr>
        <p:blipFill rotWithShape="1">
          <a:blip r:embed="rId3"/>
          <a:srcRect l="2382" t="17282" r="2051" b="17898"/>
          <a:stretch/>
        </p:blipFill>
        <p:spPr>
          <a:xfrm>
            <a:off x="8538659" y="2691493"/>
            <a:ext cx="3245437" cy="2201252"/>
          </a:xfrm>
          <a:prstGeom prst="rect">
            <a:avLst/>
          </a:prstGeom>
        </p:spPr>
      </p:pic>
      <p:pic>
        <p:nvPicPr>
          <p:cNvPr id="4" name="Obrázok 3"/>
          <p:cNvPicPr>
            <a:picLocks noChangeAspect="1"/>
          </p:cNvPicPr>
          <p:nvPr/>
        </p:nvPicPr>
        <p:blipFill>
          <a:blip r:embed="rId4"/>
          <a:stretch>
            <a:fillRect/>
          </a:stretch>
        </p:blipFill>
        <p:spPr>
          <a:xfrm>
            <a:off x="447144" y="585658"/>
            <a:ext cx="7301625" cy="5619344"/>
          </a:xfrm>
          <a:prstGeom prst="rect">
            <a:avLst/>
          </a:prstGeom>
        </p:spPr>
      </p:pic>
    </p:spTree>
    <p:extLst>
      <p:ext uri="{BB962C8B-B14F-4D97-AF65-F5344CB8AC3E}">
        <p14:creationId xmlns:p14="http://schemas.microsoft.com/office/powerpoint/2010/main" val="7557697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041042" y="206062"/>
            <a:ext cx="10343882" cy="2704564"/>
          </a:xfrm>
        </p:spPr>
        <p:txBody>
          <a:bodyPr/>
          <a:lstStyle/>
          <a:p>
            <a:r>
              <a:rPr lang="sk-SK" b="1" dirty="0">
                <a:effectLst>
                  <a:outerShdw blurRad="38100" dist="38100" dir="2700000" algn="tl">
                    <a:srgbClr val="000000">
                      <a:alpha val="43137"/>
                    </a:srgbClr>
                  </a:outerShdw>
                </a:effectLst>
              </a:rPr>
              <a:t>THANK YOU FOR YOUR ATTENTION</a:t>
            </a:r>
          </a:p>
        </p:txBody>
      </p:sp>
      <p:pic>
        <p:nvPicPr>
          <p:cNvPr id="4" name="Obrázok 3"/>
          <p:cNvPicPr>
            <a:picLocks noChangeAspect="1"/>
          </p:cNvPicPr>
          <p:nvPr/>
        </p:nvPicPr>
        <p:blipFill>
          <a:blip r:embed="rId2"/>
          <a:stretch>
            <a:fillRect/>
          </a:stretch>
        </p:blipFill>
        <p:spPr>
          <a:xfrm>
            <a:off x="758780" y="2157202"/>
            <a:ext cx="10626144" cy="4058597"/>
          </a:xfrm>
          <a:prstGeom prst="rect">
            <a:avLst/>
          </a:prstGeom>
        </p:spPr>
      </p:pic>
    </p:spTree>
    <p:extLst>
      <p:ext uri="{BB962C8B-B14F-4D97-AF65-F5344CB8AC3E}">
        <p14:creationId xmlns:p14="http://schemas.microsoft.com/office/powerpoint/2010/main" val="31359711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5895832" y="731520"/>
            <a:ext cx="5570561" cy="1371600"/>
          </a:xfrm>
        </p:spPr>
        <p:txBody>
          <a:bodyPr>
            <a:normAutofit/>
          </a:bodyPr>
          <a:lstStyle/>
          <a:p>
            <a:pPr algn="ctr"/>
            <a:r>
              <a:rPr lang="sk-SK" sz="8000" b="1" dirty="0">
                <a:solidFill>
                  <a:srgbClr val="66FF33"/>
                </a:solidFill>
                <a:effectLst>
                  <a:outerShdw blurRad="38100" dist="38100" dir="2700000" algn="tl">
                    <a:srgbClr val="000000">
                      <a:alpha val="43137"/>
                    </a:srgbClr>
                  </a:outerShdw>
                </a:effectLst>
              </a:rPr>
              <a:t>IT</a:t>
            </a:r>
            <a:r>
              <a:rPr lang="sk-SK" sz="8000" b="1" dirty="0">
                <a:effectLst>
                  <a:outerShdw blurRad="38100" dist="38100" dir="2700000" algn="tl">
                    <a:srgbClr val="000000">
                      <a:alpha val="43137"/>
                    </a:srgbClr>
                  </a:outerShdw>
                </a:effectLst>
              </a:rPr>
              <a:t>A</a:t>
            </a:r>
            <a:r>
              <a:rPr lang="sk-SK" sz="8000" b="1" dirty="0">
                <a:solidFill>
                  <a:srgbClr val="FF0000"/>
                </a:solidFill>
                <a:effectLst>
                  <a:outerShdw blurRad="38100" dist="38100" dir="2700000" algn="tl">
                    <a:srgbClr val="000000">
                      <a:alpha val="43137"/>
                    </a:srgbClr>
                  </a:outerShdw>
                </a:effectLst>
              </a:rPr>
              <a:t>LY</a:t>
            </a:r>
          </a:p>
        </p:txBody>
      </p:sp>
      <p:sp>
        <p:nvSpPr>
          <p:cNvPr id="3" name="Zástupný symbol obsahu 2"/>
          <p:cNvSpPr>
            <a:spLocks noGrp="1"/>
          </p:cNvSpPr>
          <p:nvPr>
            <p:ph idx="1"/>
          </p:nvPr>
        </p:nvSpPr>
        <p:spPr>
          <a:xfrm>
            <a:off x="5726371" y="1912052"/>
            <a:ext cx="6182436" cy="3931920"/>
          </a:xfrm>
        </p:spPr>
        <p:txBody>
          <a:bodyPr vert="horz" lIns="91440" tIns="45720" rIns="91440" bIns="45720" rtlCol="0" anchor="t">
            <a:normAutofit/>
          </a:bodyPr>
          <a:lstStyle/>
          <a:p>
            <a:pPr>
              <a:buSzPct val="105000"/>
              <a:buFont typeface="Century Gothic" panose="020B0502020202020204" pitchFamily="34" charset="0"/>
              <a:buChar char="☺"/>
            </a:pPr>
            <a:r>
              <a:rPr lang="sk-SK" sz="2200" b="1" dirty="0"/>
              <a:t> </a:t>
            </a:r>
            <a:r>
              <a:rPr lang="en-GB" sz="2200" b="1" dirty="0"/>
              <a:t>The country lies on Apennine peninsula</a:t>
            </a:r>
          </a:p>
          <a:p>
            <a:pPr>
              <a:buSzPct val="105000"/>
              <a:buFont typeface="Century Gothic" panose="020B0502020202020204" pitchFamily="34" charset="0"/>
              <a:buChar char="☺"/>
            </a:pPr>
            <a:r>
              <a:rPr lang="en-GB" sz="2200" b="1" dirty="0"/>
              <a:t> Italy is washed by the Ligurian, Tyrrhenian, Ionian and Jadran sea</a:t>
            </a:r>
          </a:p>
          <a:p>
            <a:pPr>
              <a:buSzPct val="105000"/>
              <a:buFont typeface="Century Gothic" panose="020B0502020202020204" pitchFamily="34" charset="0"/>
              <a:buChar char="☺"/>
            </a:pPr>
            <a:r>
              <a:rPr lang="en-GB" sz="2200" b="1" dirty="0"/>
              <a:t> In the north there are Alps and huge lakes </a:t>
            </a:r>
          </a:p>
          <a:p>
            <a:pPr>
              <a:buSzPct val="105000"/>
              <a:buFont typeface="Century Gothic" panose="020B0502020202020204" pitchFamily="34" charset="0"/>
              <a:buChar char="☺"/>
            </a:pPr>
            <a:r>
              <a:rPr lang="en-GB" sz="2200" b="1" dirty="0"/>
              <a:t> The capital city is Rome</a:t>
            </a:r>
          </a:p>
          <a:p>
            <a:pPr>
              <a:buSzPct val="105000"/>
              <a:buFont typeface="Century Gothic" panose="020B0502020202020204" pitchFamily="34" charset="0"/>
              <a:buChar char="☺"/>
            </a:pPr>
            <a:r>
              <a:rPr lang="en-GB" sz="2200" b="1" dirty="0"/>
              <a:t> Italy has about 60 millions inhabitants </a:t>
            </a:r>
          </a:p>
          <a:p>
            <a:pPr>
              <a:buSzPct val="105000"/>
              <a:buFont typeface="Century Gothic" panose="020B0502020202020204" pitchFamily="34" charset="0"/>
              <a:buChar char="☺"/>
            </a:pPr>
            <a:endParaRPr lang="en-GB" sz="2200" b="1" dirty="0"/>
          </a:p>
        </p:txBody>
      </p:sp>
      <p:pic>
        <p:nvPicPr>
          <p:cNvPr id="4" name="Picture 4" descr="About Italy Travel Guide | Italy Trip Planning | ItalianTourism.u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9866" y="516567"/>
            <a:ext cx="5054772" cy="58159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74051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46137" y="101625"/>
            <a:ext cx="10058400" cy="1371600"/>
          </a:xfrm>
        </p:spPr>
        <p:txBody>
          <a:bodyPr>
            <a:normAutofit/>
            <a:scene3d>
              <a:camera prst="orthographicFront"/>
              <a:lightRig rig="threePt" dir="t"/>
            </a:scene3d>
            <a:sp3d extrusionH="57150">
              <a:bevelT w="38100" h="38100" prst="angle"/>
            </a:sp3d>
          </a:bodyPr>
          <a:lstStyle/>
          <a:p>
            <a:pPr algn="ctr"/>
            <a:r>
              <a:rPr lang="sk-SK" sz="6000" b="1" dirty="0">
                <a:effectLst>
                  <a:reflection blurRad="6350" stA="55000" endA="50" endPos="85000" dist="29997" dir="5400000" sy="-100000" algn="bl" rotWithShape="0"/>
                </a:effectLst>
              </a:rPr>
              <a:t>Monte Isola</a:t>
            </a:r>
          </a:p>
        </p:txBody>
      </p:sp>
      <p:sp>
        <p:nvSpPr>
          <p:cNvPr id="3" name="Zástupný symbol obsahu 2"/>
          <p:cNvSpPr>
            <a:spLocks noGrp="1"/>
          </p:cNvSpPr>
          <p:nvPr>
            <p:ph idx="1"/>
          </p:nvPr>
        </p:nvSpPr>
        <p:spPr>
          <a:xfrm>
            <a:off x="426497" y="1714502"/>
            <a:ext cx="10353675" cy="3950970"/>
          </a:xfrm>
        </p:spPr>
        <p:txBody>
          <a:bodyPr vert="horz" lIns="91440" tIns="45720" rIns="91440" bIns="45720" rtlCol="0" anchor="t">
            <a:noAutofit/>
          </a:bodyPr>
          <a:lstStyle/>
          <a:p>
            <a:r>
              <a:rPr lang="en-GB" sz="1700" dirty="0"/>
              <a:t>Monte Isola is the most amazing island in a lake I have ever been to</a:t>
            </a:r>
          </a:p>
          <a:p>
            <a:r>
              <a:rPr lang="en-GB" sz="1700" dirty="0"/>
              <a:t>It´s the biggest island in sweet water in Europe</a:t>
            </a:r>
          </a:p>
          <a:p>
            <a:r>
              <a:rPr lang="en-GB" sz="1700" dirty="0"/>
              <a:t>There live about  1770 people in 10 different villages. I find them very friendly, lively and helpful. Every time we come there, they start chatting with us, have a lot of questions, talk about their family...</a:t>
            </a:r>
          </a:p>
          <a:p>
            <a:pPr>
              <a:buClr>
                <a:srgbClr val="EEEBE3"/>
              </a:buClr>
            </a:pPr>
            <a:r>
              <a:rPr lang="en-GB" sz="1700" dirty="0"/>
              <a:t>The hight expendancy is very hight there because of healthy eating habitats. We can see a lot of old people enjoying their active life</a:t>
            </a:r>
          </a:p>
          <a:p>
            <a:r>
              <a:rPr lang="en-GB" sz="1700" dirty="0"/>
              <a:t>We can only get there by ship or helicopter </a:t>
            </a:r>
          </a:p>
          <a:p>
            <a:r>
              <a:rPr lang="en-GB" sz="1700" dirty="0"/>
              <a:t>A temporary, site-specific work of art by Christo and Jeanne-Claude was installed here in 2016</a:t>
            </a:r>
          </a:p>
          <a:p>
            <a:r>
              <a:rPr lang="en-GB" sz="1700" dirty="0"/>
              <a:t>I always enjoy a wonderful view from Santuario </a:t>
            </a:r>
            <a:r>
              <a:rPr lang="en-GB" sz="1700" dirty="0" err="1"/>
              <a:t>della</a:t>
            </a:r>
            <a:r>
              <a:rPr lang="en-GB" sz="1700" dirty="0"/>
              <a:t> Madonna </a:t>
            </a:r>
            <a:r>
              <a:rPr lang="en-GB" sz="1700" dirty="0" err="1"/>
              <a:t>della</a:t>
            </a:r>
            <a:r>
              <a:rPr lang="en-GB" sz="1700" dirty="0"/>
              <a:t> </a:t>
            </a:r>
            <a:r>
              <a:rPr lang="en-GB" sz="1700" dirty="0" err="1"/>
              <a:t>Ceriola</a:t>
            </a:r>
            <a:r>
              <a:rPr lang="en-GB" sz="1700" dirty="0"/>
              <a:t> on the top of the hill </a:t>
            </a:r>
          </a:p>
        </p:txBody>
      </p:sp>
      <p:pic>
        <p:nvPicPr>
          <p:cNvPr id="1028" name="Picture 4" descr="Fotka Comune Di Monte Isol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27336" y="162696"/>
            <a:ext cx="3252492" cy="1885833"/>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PRIVATE TOUR - A cruise on Lake Iseo and Franciacorta win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87302" y="5197698"/>
            <a:ext cx="2784709" cy="1624414"/>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Floating Piers art installation on Italy's Lake Iseo | CNN Trave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58130" y="5114192"/>
            <a:ext cx="3016490" cy="17306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06769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Ottavio Leoni, Portrét Caravaggia, okolo 1621, červená a biela krieda na modrom papieri, Biblioteca Marucelliana, Florenci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17750" y="1340448"/>
            <a:ext cx="2351680" cy="2890804"/>
          </a:xfrm>
          <a:prstGeom prst="rect">
            <a:avLst/>
          </a:prstGeom>
          <a:noFill/>
          <a:extLst>
            <a:ext uri="{909E8E84-426E-40DD-AFC4-6F175D3DCCD1}">
              <a14:hiddenFill xmlns:a14="http://schemas.microsoft.com/office/drawing/2010/main">
                <a:solidFill>
                  <a:srgbClr val="FFFFFF"/>
                </a:solidFill>
              </a14:hiddenFill>
            </a:ext>
          </a:extLst>
        </p:spPr>
      </p:pic>
      <p:sp>
        <p:nvSpPr>
          <p:cNvPr id="2" name="Nadpis 1"/>
          <p:cNvSpPr>
            <a:spLocks noGrp="1"/>
          </p:cNvSpPr>
          <p:nvPr>
            <p:ph type="title"/>
          </p:nvPr>
        </p:nvSpPr>
        <p:spPr>
          <a:xfrm>
            <a:off x="829185" y="218365"/>
            <a:ext cx="10058400" cy="1371600"/>
          </a:xfrm>
        </p:spPr>
        <p:txBody>
          <a:bodyPr>
            <a:normAutofit fontScale="90000"/>
          </a:bodyPr>
          <a:lstStyle/>
          <a:p>
            <a:r>
              <a:rPr lang="it-IT" b="1" dirty="0">
                <a:ln w="10160">
                  <a:solidFill>
                    <a:srgbClr val="FFFF00"/>
                  </a:solidFill>
                  <a:prstDash val="solid"/>
                </a:ln>
                <a:solidFill>
                  <a:srgbClr val="FFFFFF"/>
                </a:solidFill>
                <a:effectLst>
                  <a:outerShdw blurRad="38100" dist="22860" dir="5400000" algn="tl" rotWithShape="0">
                    <a:srgbClr val="000000">
                      <a:alpha val="30000"/>
                    </a:srgbClr>
                  </a:outerShdw>
                </a:effectLst>
              </a:rPr>
              <a:t>Michelangelo Merisi da Caravaggio</a:t>
            </a:r>
            <a:endParaRPr lang="sk-SK" b="1" dirty="0">
              <a:ln w="10160">
                <a:solidFill>
                  <a:srgbClr val="FFFF00"/>
                </a:solidFill>
                <a:prstDash val="solid"/>
              </a:ln>
              <a:solidFill>
                <a:srgbClr val="FFFFFF"/>
              </a:solidFill>
              <a:effectLst>
                <a:outerShdw blurRad="38100" dist="22860" dir="5400000" algn="tl" rotWithShape="0">
                  <a:srgbClr val="000000">
                    <a:alpha val="30000"/>
                  </a:srgbClr>
                </a:outerShdw>
              </a:effectLst>
            </a:endParaRPr>
          </a:p>
        </p:txBody>
      </p:sp>
      <p:sp>
        <p:nvSpPr>
          <p:cNvPr id="3" name="Zástupný symbol obsahu 2"/>
          <p:cNvSpPr>
            <a:spLocks noGrp="1"/>
          </p:cNvSpPr>
          <p:nvPr>
            <p:ph idx="1"/>
          </p:nvPr>
        </p:nvSpPr>
        <p:spPr>
          <a:xfrm>
            <a:off x="614149" y="1473958"/>
            <a:ext cx="6100549" cy="4899546"/>
          </a:xfrm>
        </p:spPr>
        <p:txBody>
          <a:bodyPr vert="horz" lIns="91440" tIns="45720" rIns="91440" bIns="45720" rtlCol="0" anchor="t">
            <a:normAutofit fontScale="92500"/>
          </a:bodyPr>
          <a:lstStyle/>
          <a:p>
            <a:r>
              <a:rPr lang="en-GB" sz="2200" dirty="0"/>
              <a:t>Every year I and my family spend a lot of beautiful moments in our appartment near Milan where was born</a:t>
            </a:r>
          </a:p>
          <a:p>
            <a:pPr>
              <a:buClr>
                <a:srgbClr val="EEEBE3"/>
              </a:buClr>
            </a:pPr>
            <a:r>
              <a:rPr lang="sk-SK" sz="2200" dirty="0" err="1"/>
              <a:t>Michelngelo</a:t>
            </a:r>
            <a:r>
              <a:rPr lang="sk-SK" sz="2200" dirty="0"/>
              <a:t>´</a:t>
            </a:r>
            <a:r>
              <a:rPr lang="en-GB" sz="2200" dirty="0"/>
              <a:t>s name comes from Italian countryside Caravaggio, near Milano</a:t>
            </a:r>
          </a:p>
          <a:p>
            <a:r>
              <a:rPr lang="en-GB" sz="2200" dirty="0"/>
              <a:t>He was one of the most important barok painters in Italy</a:t>
            </a:r>
          </a:p>
          <a:p>
            <a:r>
              <a:rPr lang="en-GB" sz="2200" dirty="0"/>
              <a:t>My favourite paiting is Sain Jerome Writing </a:t>
            </a:r>
          </a:p>
          <a:p>
            <a:r>
              <a:rPr lang="en-GB" sz="2200" dirty="0"/>
              <a:t>He made 80 artworks and I have seen most of them in museums in Bergamo and Milan  </a:t>
            </a:r>
          </a:p>
          <a:p>
            <a:r>
              <a:rPr lang="sk-SK" sz="2200" dirty="0" err="1"/>
              <a:t>Hi</a:t>
            </a:r>
            <a:r>
              <a:rPr lang="en-GB" sz="2200" dirty="0"/>
              <a:t>s paintings are sold for record price -</a:t>
            </a:r>
            <a:r>
              <a:rPr lang="en-GB" sz="2400" dirty="0"/>
              <a:t>$</a:t>
            </a:r>
            <a:r>
              <a:rPr lang="en-GB" sz="2200" dirty="0"/>
              <a:t>170 milions </a:t>
            </a:r>
          </a:p>
        </p:txBody>
      </p:sp>
      <p:pic>
        <p:nvPicPr>
          <p:cNvPr id="4" name="Obrázok 3"/>
          <p:cNvPicPr>
            <a:picLocks noChangeAspect="1"/>
          </p:cNvPicPr>
          <p:nvPr/>
        </p:nvPicPr>
        <p:blipFill>
          <a:blip r:embed="rId3"/>
          <a:stretch>
            <a:fillRect/>
          </a:stretch>
        </p:blipFill>
        <p:spPr>
          <a:xfrm>
            <a:off x="6711726" y="4278566"/>
            <a:ext cx="5057704" cy="2416557"/>
          </a:xfrm>
          <a:prstGeom prst="rect">
            <a:avLst/>
          </a:prstGeom>
        </p:spPr>
      </p:pic>
      <p:pic>
        <p:nvPicPr>
          <p:cNvPr id="3076" name="Picture 4" descr="Caravaggio ~ The Definitive Reading List - Odyssey Traveller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11726" y="1396906"/>
            <a:ext cx="2375848" cy="2834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05084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FBE61F3-2745-486A-9B37-D1351783A8A7}"/>
              </a:ext>
            </a:extLst>
          </p:cNvPr>
          <p:cNvSpPr>
            <a:spLocks noGrp="1"/>
          </p:cNvSpPr>
          <p:nvPr>
            <p:ph type="title"/>
          </p:nvPr>
        </p:nvSpPr>
        <p:spPr>
          <a:xfrm>
            <a:off x="1869743" y="0"/>
            <a:ext cx="6550925" cy="1619811"/>
          </a:xfrm>
        </p:spPr>
        <p:txBody>
          <a:bodyPr rtlCol="0">
            <a:noAutofit/>
          </a:bodyPr>
          <a:lstStyle/>
          <a:p>
            <a:pPr algn="ctr" rtl="0"/>
            <a:r>
              <a:rPr lang="sk-SK" sz="55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Sicilian FOOD </a:t>
            </a:r>
          </a:p>
        </p:txBody>
      </p:sp>
      <p:sp>
        <p:nvSpPr>
          <p:cNvPr id="3" name="Zástupný symbol obsahu 2"/>
          <p:cNvSpPr>
            <a:spLocks noGrp="1"/>
          </p:cNvSpPr>
          <p:nvPr>
            <p:ph idx="1"/>
          </p:nvPr>
        </p:nvSpPr>
        <p:spPr>
          <a:xfrm>
            <a:off x="641445" y="2158050"/>
            <a:ext cx="11056960" cy="4699950"/>
          </a:xfrm>
        </p:spPr>
        <p:txBody>
          <a:bodyPr>
            <a:normAutofit/>
          </a:bodyPr>
          <a:lstStyle/>
          <a:p>
            <a:pPr marL="0" indent="0">
              <a:buNone/>
            </a:pPr>
            <a:r>
              <a:rPr lang="sk-SK" sz="2200" dirty="0"/>
              <a:t> </a:t>
            </a:r>
          </a:p>
        </p:txBody>
      </p:sp>
      <p:pic>
        <p:nvPicPr>
          <p:cNvPr id="5" name="Obrázok 4"/>
          <p:cNvPicPr>
            <a:picLocks noChangeAspect="1"/>
          </p:cNvPicPr>
          <p:nvPr/>
        </p:nvPicPr>
        <p:blipFill rotWithShape="1">
          <a:blip r:embed="rId3"/>
          <a:srcRect b="2894"/>
          <a:stretch/>
        </p:blipFill>
        <p:spPr>
          <a:xfrm>
            <a:off x="71052" y="76516"/>
            <a:ext cx="2170749" cy="2160061"/>
          </a:xfrm>
          <a:prstGeom prst="rect">
            <a:avLst/>
          </a:prstGeom>
        </p:spPr>
      </p:pic>
      <p:sp>
        <p:nvSpPr>
          <p:cNvPr id="6" name="BlokTextu 5"/>
          <p:cNvSpPr txBox="1"/>
          <p:nvPr/>
        </p:nvSpPr>
        <p:spPr>
          <a:xfrm>
            <a:off x="3835019" y="1710944"/>
            <a:ext cx="1801505" cy="1031051"/>
          </a:xfrm>
          <a:prstGeom prst="rect">
            <a:avLst/>
          </a:prstGeom>
          <a:noFill/>
        </p:spPr>
        <p:txBody>
          <a:bodyPr wrap="square" lIns="91440" tIns="45720" rIns="91440" bIns="45720" rtlCol="0" anchor="t">
            <a:spAutoFit/>
          </a:bodyPr>
          <a:lstStyle/>
          <a:p>
            <a:pPr marL="285750" indent="-285750" algn="ctr">
              <a:buSzPct val="150000"/>
              <a:buFont typeface="Webdings" panose="05030102010509060703" pitchFamily="18" charset="2"/>
              <a:buChar char="ä"/>
            </a:pPr>
            <a:r>
              <a:rPr lang="sk-SK" dirty="0"/>
              <a:t> </a:t>
            </a:r>
            <a:r>
              <a:rPr lang="sk-SK" sz="3000" b="1" dirty="0"/>
              <a:t>SALT</a:t>
            </a:r>
          </a:p>
          <a:p>
            <a:pPr>
              <a:buSzPct val="150000"/>
            </a:pPr>
            <a:r>
              <a:rPr lang="sk-SK" sz="1600" dirty="0"/>
              <a:t>   </a:t>
            </a:r>
          </a:p>
          <a:p>
            <a:pPr>
              <a:buSzPct val="150000"/>
            </a:pPr>
            <a:endParaRPr lang="sk-SK" sz="1500" dirty="0"/>
          </a:p>
        </p:txBody>
      </p:sp>
      <p:sp>
        <p:nvSpPr>
          <p:cNvPr id="8" name="BlokTextu 7"/>
          <p:cNvSpPr txBox="1"/>
          <p:nvPr/>
        </p:nvSpPr>
        <p:spPr>
          <a:xfrm>
            <a:off x="522245" y="2296593"/>
            <a:ext cx="7792871" cy="4247317"/>
          </a:xfrm>
          <a:prstGeom prst="rect">
            <a:avLst/>
          </a:prstGeom>
          <a:noFill/>
        </p:spPr>
        <p:txBody>
          <a:bodyPr wrap="square" lIns="91440" tIns="45720" rIns="91440" bIns="45720" rtlCol="0" anchor="t">
            <a:spAutoFit/>
          </a:bodyPr>
          <a:lstStyle/>
          <a:p>
            <a:pPr marL="285750" indent="-285750">
              <a:buSzPct val="107000"/>
              <a:buFont typeface="Webdings" panose="05030102010509060703" pitchFamily="18" charset="2"/>
              <a:buChar char="ä"/>
            </a:pPr>
            <a:r>
              <a:rPr lang="en-GB" sz="1600" dirty="0"/>
              <a:t> </a:t>
            </a:r>
            <a:r>
              <a:rPr lang="en-GB" dirty="0"/>
              <a:t>Italian cuisine is world famous, but I love Sicilian food the best  </a:t>
            </a:r>
          </a:p>
          <a:p>
            <a:pPr marL="285750" indent="-285750">
              <a:buSzPct val="107000"/>
              <a:buFont typeface="Webdings" panose="05030102010509060703" pitchFamily="18" charset="2"/>
              <a:buChar char="ä"/>
            </a:pPr>
            <a:r>
              <a:rPr lang="en-GB" dirty="0"/>
              <a:t> For me it is really tasty, traditional, very unique </a:t>
            </a:r>
          </a:p>
          <a:p>
            <a:pPr marL="285750" indent="-285750">
              <a:buSzPct val="107000"/>
              <a:buFont typeface="Webdings" panose="05030102010509060703" pitchFamily="18" charset="2"/>
              <a:buChar char="ä"/>
            </a:pPr>
            <a:r>
              <a:rPr lang="en-GB" dirty="0"/>
              <a:t> It shows traces of all cultures that have existed on the island of Sicily over the last two millennia</a:t>
            </a:r>
          </a:p>
          <a:p>
            <a:pPr marL="285750" indent="-285750">
              <a:buSzPct val="107000"/>
              <a:buFont typeface="Webdings" panose="05030102010509060703" pitchFamily="18" charset="2"/>
              <a:buChar char="ä"/>
            </a:pPr>
            <a:r>
              <a:rPr lang="en-GB" dirty="0"/>
              <a:t> Its cuisine has a lot  in common with Italian, Greek, Spanish, Franch and Arab cuisine</a:t>
            </a:r>
          </a:p>
          <a:p>
            <a:pPr marL="285750" indent="-285750">
              <a:buSzPct val="107000"/>
              <a:buFont typeface="Webdings" panose="05030102010509060703" pitchFamily="18" charset="2"/>
              <a:buChar char="ä"/>
            </a:pPr>
            <a:r>
              <a:rPr lang="en-GB" dirty="0"/>
              <a:t>I really love this food because it is healthy with its variety of vegetables, seafood and herbs</a:t>
            </a:r>
          </a:p>
          <a:p>
            <a:pPr marL="285750" indent="-285750">
              <a:buSzPct val="107000"/>
              <a:buFont typeface="Webdings" panose="05030102010509060703" pitchFamily="18" charset="2"/>
              <a:buChar char="ä"/>
            </a:pPr>
            <a:r>
              <a:rPr lang="en-GB" b="1" dirty="0"/>
              <a:t> </a:t>
            </a:r>
            <a:r>
              <a:rPr lang="en-GB" dirty="0"/>
              <a:t>If you visit Sicily, you must try their delicious </a:t>
            </a:r>
            <a:r>
              <a:rPr lang="en-GB" b="1" dirty="0"/>
              <a:t>Arancini</a:t>
            </a:r>
            <a:r>
              <a:rPr lang="en-GB" dirty="0"/>
              <a:t>  </a:t>
            </a:r>
          </a:p>
          <a:p>
            <a:pPr>
              <a:buSzPct val="107000"/>
            </a:pPr>
            <a:r>
              <a:rPr lang="en-GB" dirty="0"/>
              <a:t>     There exist a lot of kinds of them (</a:t>
            </a:r>
            <a:r>
              <a:rPr lang="en-GB" dirty="0" err="1"/>
              <a:t>ragú</a:t>
            </a:r>
            <a:r>
              <a:rPr lang="en-GB" dirty="0"/>
              <a:t>, burro, </a:t>
            </a:r>
            <a:r>
              <a:rPr lang="en-GB" dirty="0" err="1"/>
              <a:t>chipolla</a:t>
            </a:r>
            <a:r>
              <a:rPr lang="en-GB" dirty="0"/>
              <a:t>)</a:t>
            </a:r>
          </a:p>
          <a:p>
            <a:pPr>
              <a:buSzPct val="107000"/>
            </a:pPr>
            <a:r>
              <a:rPr lang="en-GB" dirty="0"/>
              <a:t>     My favourite one is </a:t>
            </a:r>
            <a:r>
              <a:rPr lang="en-GB" b="1" dirty="0"/>
              <a:t>Ragú</a:t>
            </a:r>
            <a:r>
              <a:rPr lang="en-GB" dirty="0"/>
              <a:t> - rice, pasta all ragú, peas and beef</a:t>
            </a:r>
          </a:p>
          <a:p>
            <a:pPr marL="285750" indent="-285750">
              <a:buSzPct val="107000"/>
              <a:buFont typeface="Webdings" panose="05030102010509060703" pitchFamily="18" charset="2"/>
              <a:buChar char="ä"/>
            </a:pPr>
            <a:r>
              <a:rPr lang="en-GB" b="1" dirty="0"/>
              <a:t>Pasta </a:t>
            </a:r>
            <a:r>
              <a:rPr lang="en-GB" b="1" dirty="0" err="1"/>
              <a:t>alla</a:t>
            </a:r>
            <a:r>
              <a:rPr lang="en-GB" b="1" dirty="0"/>
              <a:t> Norma </a:t>
            </a:r>
            <a:r>
              <a:rPr lang="en-GB" dirty="0"/>
              <a:t>- Aubergines, tomatoes, garlic, and </a:t>
            </a:r>
            <a:r>
              <a:rPr lang="en-GB" dirty="0" err="1"/>
              <a:t>ollio</a:t>
            </a:r>
            <a:r>
              <a:rPr lang="en-GB" dirty="0"/>
              <a:t> di </a:t>
            </a:r>
            <a:r>
              <a:rPr lang="en-GB" dirty="0" err="1"/>
              <a:t>ollive</a:t>
            </a:r>
            <a:r>
              <a:rPr lang="en-GB" dirty="0"/>
              <a:t>   </a:t>
            </a:r>
          </a:p>
          <a:p>
            <a:pPr marL="285750" indent="-285750">
              <a:buSzPct val="107000"/>
              <a:buFont typeface="Webdings" panose="05030102010509060703" pitchFamily="18" charset="2"/>
              <a:buChar char="ä"/>
            </a:pPr>
            <a:r>
              <a:rPr lang="en-GB" dirty="0"/>
              <a:t> </a:t>
            </a:r>
            <a:r>
              <a:rPr lang="en-GB" b="1" dirty="0"/>
              <a:t>Zuppa di pesce </a:t>
            </a:r>
            <a:r>
              <a:rPr lang="en-GB" dirty="0"/>
              <a:t>– fish soup is a food made by combining fish or seafood with vegetables and stock</a:t>
            </a:r>
          </a:p>
        </p:txBody>
      </p:sp>
      <p:pic>
        <p:nvPicPr>
          <p:cNvPr id="4098" name="Picture 2" descr="Ricetta Zuppa di Pesce - Il Club delle Ricett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34316" y="4871755"/>
            <a:ext cx="3509748" cy="1908689"/>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Sicilian-Style Pasta with Eggplant, Tomatoes, and Ricotta Salata (Pasta  Alla Norma) Recipe | Serious Eat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15116" y="2554196"/>
            <a:ext cx="3509748" cy="2240003"/>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Arancini al ragù | Facile.Cooki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484278" y="107435"/>
            <a:ext cx="3470161" cy="2317959"/>
          </a:xfrm>
          <a:prstGeom prst="rect">
            <a:avLst/>
          </a:prstGeom>
          <a:noFill/>
          <a:extLst>
            <a:ext uri="{909E8E84-426E-40DD-AFC4-6F175D3DCCD1}">
              <a14:hiddenFill xmlns:a14="http://schemas.microsoft.com/office/drawing/2010/main">
                <a:solidFill>
                  <a:srgbClr val="FFFFFF"/>
                </a:solidFill>
              </a14:hiddenFill>
            </a:ext>
          </a:extLst>
        </p:spPr>
      </p:pic>
      <p:sp>
        <p:nvSpPr>
          <p:cNvPr id="4" name="BlokTextu 3"/>
          <p:cNvSpPr txBox="1"/>
          <p:nvPr/>
        </p:nvSpPr>
        <p:spPr>
          <a:xfrm>
            <a:off x="2579427" y="1156547"/>
            <a:ext cx="5131558" cy="369332"/>
          </a:xfrm>
          <a:prstGeom prst="rect">
            <a:avLst/>
          </a:prstGeom>
          <a:noFill/>
        </p:spPr>
        <p:txBody>
          <a:bodyPr wrap="square" rtlCol="0">
            <a:spAutoFit/>
          </a:bodyPr>
          <a:lstStyle/>
          <a:p>
            <a:r>
              <a:rPr lang="sk-SK" dirty="0"/>
              <a:t> Is the style of cooking on the island of Sicilia</a:t>
            </a:r>
          </a:p>
        </p:txBody>
      </p:sp>
    </p:spTree>
    <p:extLst>
      <p:ext uri="{BB962C8B-B14F-4D97-AF65-F5344CB8AC3E}">
        <p14:creationId xmlns:p14="http://schemas.microsoft.com/office/powerpoint/2010/main" val="4911860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obsahu 2"/>
          <p:cNvSpPr>
            <a:spLocks noGrp="1"/>
          </p:cNvSpPr>
          <p:nvPr>
            <p:ph idx="1"/>
          </p:nvPr>
        </p:nvSpPr>
        <p:spPr>
          <a:xfrm>
            <a:off x="347208" y="1700011"/>
            <a:ext cx="6658712" cy="5063729"/>
          </a:xfrm>
        </p:spPr>
        <p:txBody>
          <a:bodyPr/>
          <a:lstStyle/>
          <a:p>
            <a:pPr>
              <a:buFont typeface="Webdings" panose="05030102010509060703" pitchFamily="18" charset="2"/>
              <a:buChar char="ä"/>
            </a:pPr>
            <a:r>
              <a:rPr lang="sk-SK" dirty="0"/>
              <a:t> </a:t>
            </a:r>
            <a:r>
              <a:rPr lang="sk-SK" sz="2000" dirty="0"/>
              <a:t>Once I tried their desserts, I have to confess they are </a:t>
            </a:r>
            <a:r>
              <a:rPr lang="sk-SK" sz="2000" dirty="0" err="1"/>
              <a:t>masterpieces</a:t>
            </a:r>
            <a:r>
              <a:rPr lang="sk-SK" sz="2000" dirty="0"/>
              <a:t> - I recommend you to taste them all  </a:t>
            </a:r>
          </a:p>
          <a:p>
            <a:pPr>
              <a:buFont typeface="Webdings" panose="05030102010509060703" pitchFamily="18" charset="2"/>
              <a:buChar char="ä"/>
            </a:pPr>
            <a:r>
              <a:rPr lang="en-US" sz="2000" b="1" dirty="0"/>
              <a:t>Cannoli</a:t>
            </a:r>
            <a:r>
              <a:rPr lang="en-US" sz="2000" dirty="0"/>
              <a:t> </a:t>
            </a:r>
            <a:r>
              <a:rPr lang="sk-SK" sz="2000" dirty="0"/>
              <a:t>– </a:t>
            </a:r>
            <a:r>
              <a:rPr lang="en-US" sz="2000" dirty="0"/>
              <a:t>are pastries consisting</a:t>
            </a:r>
            <a:r>
              <a:rPr lang="sk-SK" sz="2000" dirty="0"/>
              <a:t> from</a:t>
            </a:r>
            <a:r>
              <a:rPr lang="en-US" sz="2000" dirty="0"/>
              <a:t> tube-shaped shells of fried pastry dough, filled with a sweet, creamy filling usually containing ricotta</a:t>
            </a:r>
            <a:r>
              <a:rPr lang="sk-SK" sz="2000" dirty="0"/>
              <a:t> - </a:t>
            </a:r>
            <a:r>
              <a:rPr lang="en-US" sz="2000" dirty="0"/>
              <a:t>a staple of Sicilian cuisine</a:t>
            </a:r>
            <a:endParaRPr lang="sk-SK" sz="2000" dirty="0"/>
          </a:p>
          <a:p>
            <a:pPr>
              <a:buFont typeface="Webdings" panose="05030102010509060703" pitchFamily="18" charset="2"/>
              <a:buChar char="ä"/>
            </a:pPr>
            <a:r>
              <a:rPr lang="sk-SK" sz="2000" dirty="0"/>
              <a:t> </a:t>
            </a:r>
            <a:r>
              <a:rPr lang="en-US" sz="2000" b="1" dirty="0"/>
              <a:t>Cassata</a:t>
            </a:r>
            <a:r>
              <a:rPr lang="sk-SK" sz="2000" dirty="0"/>
              <a:t> -</a:t>
            </a:r>
            <a:r>
              <a:rPr lang="en-US" sz="2000" dirty="0"/>
              <a:t> consists of round sponge cake moistened with fruit juices or liqueur and layered with ricotta cheese and candied fruit, a filling also used with cannoli</a:t>
            </a:r>
            <a:endParaRPr lang="sk-SK" sz="2000" dirty="0"/>
          </a:p>
          <a:p>
            <a:pPr>
              <a:buFont typeface="Webdings" panose="05030102010509060703" pitchFamily="18" charset="2"/>
              <a:buChar char="ä"/>
            </a:pPr>
            <a:r>
              <a:rPr lang="sk-SK" sz="2000" dirty="0"/>
              <a:t> </a:t>
            </a:r>
            <a:r>
              <a:rPr lang="sk-SK" sz="2000" b="1" dirty="0"/>
              <a:t>Granita con Brioche </a:t>
            </a:r>
            <a:r>
              <a:rPr lang="sk-SK" sz="2000" dirty="0"/>
              <a:t>- </a:t>
            </a:r>
            <a:r>
              <a:rPr lang="en-US" sz="2000" dirty="0"/>
              <a:t>Granita is a semi-frozen dessert made from sugar, water and various flavorings</a:t>
            </a:r>
            <a:endParaRPr lang="sk-SK" sz="2000" dirty="0"/>
          </a:p>
        </p:txBody>
      </p:sp>
      <p:pic>
        <p:nvPicPr>
          <p:cNvPr id="4" name="Obrázok 3"/>
          <p:cNvPicPr>
            <a:picLocks noChangeAspect="1"/>
          </p:cNvPicPr>
          <p:nvPr/>
        </p:nvPicPr>
        <p:blipFill>
          <a:blip r:embed="rId2"/>
          <a:stretch>
            <a:fillRect/>
          </a:stretch>
        </p:blipFill>
        <p:spPr>
          <a:xfrm>
            <a:off x="145461" y="82006"/>
            <a:ext cx="2952737" cy="1618005"/>
          </a:xfrm>
          <a:prstGeom prst="rect">
            <a:avLst/>
          </a:prstGeom>
        </p:spPr>
      </p:pic>
      <p:sp>
        <p:nvSpPr>
          <p:cNvPr id="5" name="BlokTextu 4"/>
          <p:cNvSpPr txBox="1"/>
          <p:nvPr/>
        </p:nvSpPr>
        <p:spPr>
          <a:xfrm>
            <a:off x="3316406" y="713029"/>
            <a:ext cx="4967785" cy="830997"/>
          </a:xfrm>
          <a:prstGeom prst="rect">
            <a:avLst/>
          </a:prstGeom>
          <a:noFill/>
        </p:spPr>
        <p:txBody>
          <a:bodyPr wrap="square" rtlCol="0">
            <a:spAutoFit/>
          </a:bodyPr>
          <a:lstStyle/>
          <a:p>
            <a:pPr marL="285750" indent="-285750" algn="ctr">
              <a:buSzPct val="107000"/>
              <a:buFont typeface="Webdings" panose="05030102010509060703" pitchFamily="18" charset="2"/>
              <a:buChar char="ä"/>
            </a:pPr>
            <a:r>
              <a:rPr lang="sk-SK" sz="3200" dirty="0"/>
              <a:t> </a:t>
            </a:r>
            <a:r>
              <a:rPr lang="sk-SK" sz="4800" b="1" dirty="0"/>
              <a:t>SWEETS </a:t>
            </a:r>
            <a:endParaRPr lang="sk-SK" sz="4800" dirty="0"/>
          </a:p>
        </p:txBody>
      </p:sp>
      <p:pic>
        <p:nvPicPr>
          <p:cNvPr id="5122" name="Picture 2" descr="Sicilian Cassata, the recipe for making it at home! - Unravel Malt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55135" y="2446723"/>
            <a:ext cx="3111777" cy="2074519"/>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Classic Cannoli Recipe | Bon Appeti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78085" y="82005"/>
            <a:ext cx="3970340" cy="2233713"/>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Sicilian Brioche with Chocolate Granita Recipe - La Cucina Italian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05919" y="4652247"/>
            <a:ext cx="2575963" cy="1666941"/>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Barrys Granita Pistacchio E Nutella Con Tanto Di Brioch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736880" y="4780541"/>
            <a:ext cx="2287078" cy="12867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80454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216704" y="120819"/>
            <a:ext cx="10058400" cy="1371600"/>
          </a:xfrm>
        </p:spPr>
        <p:txBody>
          <a:bodyPr>
            <a:normAutofit/>
          </a:bodyPr>
          <a:lstStyle/>
          <a:p>
            <a:pPr algn="ctr"/>
            <a:r>
              <a:rPr lang="sk-SK" sz="6600" b="1" dirty="0">
                <a:ln w="13462">
                  <a:solidFill>
                    <a:schemeClr val="bg1"/>
                  </a:solidFill>
                  <a:prstDash val="solid"/>
                </a:ln>
                <a:solidFill>
                  <a:srgbClr val="EF2611"/>
                </a:solidFill>
                <a:effectLst>
                  <a:glow rad="139700">
                    <a:schemeClr val="accent3">
                      <a:satMod val="175000"/>
                      <a:alpha val="40000"/>
                    </a:schemeClr>
                  </a:glow>
                  <a:outerShdw dist="38100" dir="2700000" algn="bl" rotWithShape="0">
                    <a:schemeClr val="accent5"/>
                  </a:outerShdw>
                </a:effectLst>
              </a:rPr>
              <a:t>Florence</a:t>
            </a:r>
            <a:r>
              <a:rPr lang="sk-SK" sz="6600" dirty="0">
                <a:effectLst>
                  <a:glow rad="139700">
                    <a:schemeClr val="accent3">
                      <a:satMod val="175000"/>
                      <a:alpha val="40000"/>
                    </a:schemeClr>
                  </a:glow>
                </a:effectLst>
              </a:rPr>
              <a:t> </a:t>
            </a:r>
            <a:endParaRPr lang="sk-SK" sz="6600" dirty="0">
              <a:effectLst>
                <a:glow rad="139700">
                  <a:srgbClr val="C0CF3A">
                    <a:satMod val="175000"/>
                    <a:alpha val="40000"/>
                  </a:srgbClr>
                </a:glow>
              </a:effectLst>
            </a:endParaRPr>
          </a:p>
        </p:txBody>
      </p:sp>
      <p:sp>
        <p:nvSpPr>
          <p:cNvPr id="3" name="Zástupný symbol obsahu 2"/>
          <p:cNvSpPr>
            <a:spLocks noGrp="1"/>
          </p:cNvSpPr>
          <p:nvPr>
            <p:ph idx="1"/>
          </p:nvPr>
        </p:nvSpPr>
        <p:spPr>
          <a:xfrm>
            <a:off x="6953174" y="1483829"/>
            <a:ext cx="4779925" cy="4806770"/>
          </a:xfrm>
        </p:spPr>
        <p:txBody>
          <a:bodyPr vert="horz" lIns="91440" tIns="45720" rIns="91440" bIns="45720" rtlCol="0" anchor="t">
            <a:noAutofit/>
          </a:bodyPr>
          <a:lstStyle/>
          <a:p>
            <a:pPr>
              <a:buFont typeface="Webdings" panose="05030102010509060703" pitchFamily="18" charset="2"/>
              <a:buChar char="Ñ"/>
            </a:pPr>
            <a:r>
              <a:rPr lang="en-GB" sz="1400" dirty="0"/>
              <a:t>As I see it, Florence is  breath-taking  </a:t>
            </a:r>
          </a:p>
          <a:p>
            <a:pPr>
              <a:buFont typeface="Webdings" panose="05030102010509060703" pitchFamily="18" charset="2"/>
              <a:buChar char="Ñ"/>
            </a:pPr>
            <a:r>
              <a:rPr lang="en-GB" sz="1400" dirty="0"/>
              <a:t>Florence was a centre of medieval European trade and finance and one of the wealthiest cities </a:t>
            </a:r>
          </a:p>
          <a:p>
            <a:pPr>
              <a:buFont typeface="Webdings" panose="05030102010509060703" pitchFamily="18" charset="2"/>
              <a:buChar char="Ñ"/>
            </a:pPr>
            <a:r>
              <a:rPr lang="en-GB" sz="1400" dirty="0"/>
              <a:t>Leonardo da Vinci was born near Florence and he operated there </a:t>
            </a:r>
          </a:p>
          <a:p>
            <a:pPr>
              <a:buFont typeface="Webdings" panose="05030102010509060703" pitchFamily="18" charset="2"/>
              <a:buChar char="Ñ"/>
            </a:pPr>
            <a:r>
              <a:rPr lang="en-GB" sz="1400" dirty="0"/>
              <a:t>Here </a:t>
            </a:r>
            <a:r>
              <a:rPr lang="sk-SK" sz="1400" dirty="0" err="1"/>
              <a:t>one</a:t>
            </a:r>
            <a:r>
              <a:rPr lang="sk-SK" sz="1400" dirty="0"/>
              <a:t> </a:t>
            </a:r>
            <a:r>
              <a:rPr lang="en-GB" sz="1400" dirty="0"/>
              <a:t>can </a:t>
            </a:r>
            <a:r>
              <a:rPr lang="sk-SK" sz="1400" dirty="0" err="1"/>
              <a:t>admire</a:t>
            </a:r>
            <a:r>
              <a:rPr lang="sk-SK" sz="1400" dirty="0"/>
              <a:t> </a:t>
            </a:r>
            <a:r>
              <a:rPr lang="en-GB" sz="1400" dirty="0"/>
              <a:t>the famous statue </a:t>
            </a:r>
            <a:r>
              <a:rPr lang="sk-SK" sz="1400" dirty="0"/>
              <a:t>of </a:t>
            </a:r>
            <a:r>
              <a:rPr lang="en-GB" sz="1400" dirty="0"/>
              <a:t>David </a:t>
            </a:r>
            <a:r>
              <a:rPr lang="sk-SK" sz="1400" dirty="0"/>
              <a:t>by</a:t>
            </a:r>
            <a:r>
              <a:rPr lang="en-GB" sz="1400" dirty="0"/>
              <a:t> Michelangelo</a:t>
            </a:r>
          </a:p>
          <a:p>
            <a:pPr>
              <a:buFont typeface="Webdings" panose="05030102010509060703" pitchFamily="18" charset="2"/>
              <a:buChar char="Ñ"/>
            </a:pPr>
            <a:r>
              <a:rPr lang="en-GB" sz="1400" dirty="0"/>
              <a:t>I have spent  hours and hours visiting its beautiful museums and walking in its historical streets </a:t>
            </a:r>
          </a:p>
          <a:p>
            <a:pPr>
              <a:buClr>
                <a:srgbClr val="EEEBE3"/>
              </a:buClr>
              <a:buFont typeface="Webdings" panose="05030102010509060703" pitchFamily="18" charset="2"/>
              <a:buChar char="Ñ"/>
            </a:pPr>
            <a:r>
              <a:rPr lang="en-GB" sz="1400" dirty="0"/>
              <a:t>In Florence there are 3 museums dedicated to Leonardo Da Vinchi but my favourite one is Leonardo International Museum because we can touch and try all his excellent inventions. We can see how they work, how they are used nowadays</a:t>
            </a:r>
          </a:p>
          <a:p>
            <a:pPr>
              <a:buFont typeface="Webdings" panose="05030102010509060703" pitchFamily="18" charset="2"/>
              <a:buChar char="Ñ"/>
            </a:pPr>
            <a:r>
              <a:rPr lang="en-GB" sz="1400" dirty="0"/>
              <a:t>Without any doubts, it is worth of your time</a:t>
            </a:r>
          </a:p>
          <a:p>
            <a:pPr marL="0" indent="0">
              <a:buNone/>
            </a:pPr>
            <a:endParaRPr lang="en-GB" sz="1400" dirty="0"/>
          </a:p>
        </p:txBody>
      </p:sp>
      <p:pic>
        <p:nvPicPr>
          <p:cNvPr id="1026" name="Picture 2" descr="Why expats are looking to settle in Florence | Financial Tim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657" y="106784"/>
            <a:ext cx="3972232" cy="22358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File:Florence-old-map1.jpg - Wikimedia Common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360" y="3835021"/>
            <a:ext cx="4364746" cy="248790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What Made Leonardo da Vinci a Geniu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02827" y="106784"/>
            <a:ext cx="2844746" cy="3605406"/>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David (Michelangelo) - Wikipedia"/>
          <p:cNvPicPr>
            <a:picLocks noChangeAspect="1" noChangeArrowheads="1"/>
          </p:cNvPicPr>
          <p:nvPr/>
        </p:nvPicPr>
        <p:blipFill rotWithShape="1">
          <a:blip r:embed="rId5">
            <a:extLst>
              <a:ext uri="{28A0092B-C50C-407E-A947-70E740481C1C}">
                <a14:useLocalDpi xmlns:a14="http://schemas.microsoft.com/office/drawing/2010/main" val="0"/>
              </a:ext>
            </a:extLst>
          </a:blip>
          <a:srcRect l="11105" t="5573" r="21286"/>
          <a:stretch/>
        </p:blipFill>
        <p:spPr bwMode="auto">
          <a:xfrm>
            <a:off x="129826" y="2415652"/>
            <a:ext cx="2203578" cy="4196687"/>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Toskánsko -Florencia :: Dovolenka v Taliansku"/>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47281" y="2597275"/>
            <a:ext cx="1484731" cy="9830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28132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107743" y="326731"/>
            <a:ext cx="10058400" cy="1371600"/>
          </a:xfrm>
        </p:spPr>
        <p:txBody>
          <a:bodyPr>
            <a:normAutofit/>
          </a:bodyPr>
          <a:lstStyle/>
          <a:p>
            <a:pPr algn="ctr"/>
            <a:r>
              <a:rPr lang="sk-SK" sz="6600" b="1" dirty="0">
                <a:ln w="9525">
                  <a:solidFill>
                    <a:schemeClr val="bg1"/>
                  </a:solidFill>
                  <a:prstDash val="solid"/>
                </a:ln>
                <a:effectLst>
                  <a:glow rad="101600">
                    <a:schemeClr val="accent5">
                      <a:satMod val="175000"/>
                      <a:alpha val="40000"/>
                    </a:schemeClr>
                  </a:glow>
                  <a:outerShdw blurRad="12700" dist="38100" dir="2700000" algn="tl" rotWithShape="0">
                    <a:schemeClr val="bg1">
                      <a:lumMod val="50000"/>
                    </a:schemeClr>
                  </a:outerShdw>
                </a:effectLst>
              </a:rPr>
              <a:t>Sports</a:t>
            </a:r>
          </a:p>
        </p:txBody>
      </p:sp>
      <p:sp>
        <p:nvSpPr>
          <p:cNvPr id="3" name="Zástupný symbol obsahu 2"/>
          <p:cNvSpPr>
            <a:spLocks noGrp="1"/>
          </p:cNvSpPr>
          <p:nvPr>
            <p:ph sz="half" idx="1"/>
          </p:nvPr>
        </p:nvSpPr>
        <p:spPr>
          <a:xfrm>
            <a:off x="307416" y="677091"/>
            <a:ext cx="3380095" cy="4516000"/>
          </a:xfrm>
        </p:spPr>
        <p:txBody>
          <a:bodyPr vert="horz" lIns="91440" tIns="45720" rIns="91440" bIns="45720" rtlCol="0" anchor="t">
            <a:normAutofit/>
          </a:bodyPr>
          <a:lstStyle/>
          <a:p>
            <a:pPr marL="0" indent="0">
              <a:buNone/>
            </a:pPr>
            <a:endParaRPr lang="sk-SK" sz="2200" dirty="0"/>
          </a:p>
          <a:p>
            <a:pPr>
              <a:buFont typeface="Webdings" panose="05030102010509060703" pitchFamily="18" charset="2"/>
              <a:buChar char=""/>
            </a:pPr>
            <a:r>
              <a:rPr lang="en-GB" sz="2200" dirty="0"/>
              <a:t>All Italians love football and the best football players are the national heroes </a:t>
            </a:r>
          </a:p>
          <a:p>
            <a:pPr>
              <a:buFont typeface="Webdings" panose="05030102010509060703" pitchFamily="18" charset="2"/>
              <a:buChar char=""/>
            </a:pPr>
            <a:r>
              <a:rPr lang="en-GB" sz="2200" dirty="0"/>
              <a:t> The official first team was Fiorentina in 16 century </a:t>
            </a:r>
          </a:p>
          <a:p>
            <a:pPr>
              <a:buFont typeface="Webdings" panose="05030102010509060703" pitchFamily="18" charset="2"/>
              <a:buChar char=""/>
            </a:pPr>
            <a:r>
              <a:rPr lang="en-GB" sz="2200" dirty="0"/>
              <a:t>In this time the best team is Juventus</a:t>
            </a:r>
          </a:p>
        </p:txBody>
      </p:sp>
      <p:sp>
        <p:nvSpPr>
          <p:cNvPr id="4" name="Zástupný symbol obsahu 3"/>
          <p:cNvSpPr>
            <a:spLocks noGrp="1"/>
          </p:cNvSpPr>
          <p:nvPr>
            <p:ph sz="half" idx="2"/>
          </p:nvPr>
        </p:nvSpPr>
        <p:spPr>
          <a:xfrm>
            <a:off x="8271041" y="1080980"/>
            <a:ext cx="3522899" cy="4268942"/>
          </a:xfrm>
        </p:spPr>
        <p:txBody>
          <a:bodyPr vert="horz" lIns="91440" tIns="45720" rIns="91440" bIns="45720" rtlCol="0" anchor="t">
            <a:normAutofit/>
          </a:bodyPr>
          <a:lstStyle/>
          <a:p>
            <a:pPr>
              <a:buSzPct val="108000"/>
              <a:buFont typeface="Webdings" panose="05030102010509060703" pitchFamily="18" charset="2"/>
              <a:buChar char=""/>
            </a:pPr>
            <a:r>
              <a:rPr lang="sk-SK" sz="2000" dirty="0"/>
              <a:t> </a:t>
            </a:r>
            <a:r>
              <a:rPr lang="en-GB" sz="2000" dirty="0"/>
              <a:t>F1 is the second most popular sport in Italy and I am its big fan </a:t>
            </a:r>
          </a:p>
          <a:p>
            <a:pPr>
              <a:buSzPct val="108000"/>
              <a:buFont typeface="Webdings" panose="05030102010509060703" pitchFamily="18" charset="2"/>
              <a:buChar char=""/>
            </a:pPr>
            <a:r>
              <a:rPr lang="en-GB" sz="2000" dirty="0"/>
              <a:t> We can date the start of F1 in 1920s-1930s </a:t>
            </a:r>
          </a:p>
          <a:p>
            <a:pPr>
              <a:buSzPct val="108000"/>
              <a:buFont typeface="Webdings" panose="05030102010509060703" pitchFamily="18" charset="2"/>
              <a:buChar char=""/>
            </a:pPr>
            <a:r>
              <a:rPr lang="en-GB" sz="2000" dirty="0"/>
              <a:t> Italians have one of the best  companies </a:t>
            </a:r>
            <a:r>
              <a:rPr lang="en-GB" sz="2000" dirty="0">
                <a:solidFill>
                  <a:srgbClr val="FF2525"/>
                </a:solidFill>
              </a:rPr>
              <a:t>Ferrari</a:t>
            </a:r>
          </a:p>
          <a:p>
            <a:pPr>
              <a:buSzPct val="108000"/>
              <a:buFont typeface="Webdings" panose="05030102010509060703" pitchFamily="18" charset="2"/>
              <a:buChar char=""/>
            </a:pPr>
            <a:r>
              <a:rPr lang="en-GB" sz="2000" dirty="0"/>
              <a:t> Typical circle in Italy is Monza and for me to join the even was one of the best experience in my life</a:t>
            </a:r>
          </a:p>
          <a:p>
            <a:pPr marL="0" indent="0">
              <a:buSzPct val="108000"/>
              <a:buNone/>
            </a:pPr>
            <a:endParaRPr lang="en-GB" dirty="0">
              <a:solidFill>
                <a:srgbClr val="FF2525"/>
              </a:solidFill>
            </a:endParaRPr>
          </a:p>
        </p:txBody>
      </p:sp>
      <p:sp>
        <p:nvSpPr>
          <p:cNvPr id="6" name="BlokTextu 5"/>
          <p:cNvSpPr txBox="1"/>
          <p:nvPr/>
        </p:nvSpPr>
        <p:spPr>
          <a:xfrm>
            <a:off x="992225" y="548770"/>
            <a:ext cx="2961564" cy="646331"/>
          </a:xfrm>
          <a:prstGeom prst="rect">
            <a:avLst/>
          </a:prstGeom>
          <a:noFill/>
        </p:spPr>
        <p:txBody>
          <a:bodyPr wrap="square" rtlCol="0">
            <a:spAutoFit/>
          </a:bodyPr>
          <a:lstStyle/>
          <a:p>
            <a:r>
              <a:rPr lang="sk-SK" sz="3600" b="1" dirty="0">
                <a:solidFill>
                  <a:srgbClr val="FFFF66"/>
                </a:solidFill>
                <a:effectLst>
                  <a:outerShdw blurRad="38100" dist="38100" dir="2700000" algn="tl">
                    <a:srgbClr val="000000">
                      <a:alpha val="43137"/>
                    </a:srgbClr>
                  </a:outerShdw>
                </a:effectLst>
              </a:rPr>
              <a:t>Football</a:t>
            </a:r>
          </a:p>
        </p:txBody>
      </p:sp>
      <p:sp>
        <p:nvSpPr>
          <p:cNvPr id="8" name="BlokTextu 7"/>
          <p:cNvSpPr txBox="1"/>
          <p:nvPr/>
        </p:nvSpPr>
        <p:spPr>
          <a:xfrm>
            <a:off x="9337343" y="353925"/>
            <a:ext cx="3084394" cy="646331"/>
          </a:xfrm>
          <a:prstGeom prst="rect">
            <a:avLst/>
          </a:prstGeom>
          <a:noFill/>
        </p:spPr>
        <p:txBody>
          <a:bodyPr wrap="square" rtlCol="0">
            <a:spAutoFit/>
          </a:bodyPr>
          <a:lstStyle/>
          <a:p>
            <a:r>
              <a:rPr lang="sk-SK" sz="3600" b="1" dirty="0">
                <a:solidFill>
                  <a:srgbClr val="FFFF66"/>
                </a:solidFill>
                <a:effectLst>
                  <a:outerShdw blurRad="38100" dist="38100" dir="2700000" algn="tl">
                    <a:srgbClr val="000000">
                      <a:alpha val="43137"/>
                    </a:srgbClr>
                  </a:outerShdw>
                </a:effectLst>
              </a:rPr>
              <a:t>F1</a:t>
            </a:r>
          </a:p>
        </p:txBody>
      </p:sp>
      <p:pic>
        <p:nvPicPr>
          <p:cNvPr id="9" name="Obrázok 8"/>
          <p:cNvPicPr>
            <a:picLocks noChangeAspect="1"/>
          </p:cNvPicPr>
          <p:nvPr/>
        </p:nvPicPr>
        <p:blipFill>
          <a:blip r:embed="rId2"/>
          <a:stretch>
            <a:fillRect/>
          </a:stretch>
        </p:blipFill>
        <p:spPr>
          <a:xfrm>
            <a:off x="90196" y="4583094"/>
            <a:ext cx="3087887" cy="2138362"/>
          </a:xfrm>
          <a:prstGeom prst="rect">
            <a:avLst/>
          </a:prstGeom>
        </p:spPr>
      </p:pic>
      <p:pic>
        <p:nvPicPr>
          <p:cNvPr id="2052" name="Picture 4" descr="Home Page | Lega Serie 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09505" y="4536395"/>
            <a:ext cx="1427565" cy="2138362"/>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Spanish Grand Prix 2019: Issue with car concept could be factor in 2019  struggles, say Ferrari | Formula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35348" y="3704996"/>
            <a:ext cx="3157123" cy="1776297"/>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Velké povídání s tvůrci nového loga (plus exkluzivní FOTO) | GPF1"/>
          <p:cNvPicPr>
            <a:picLocks noChangeAspect="1" noChangeArrowheads="1"/>
          </p:cNvPicPr>
          <p:nvPr/>
        </p:nvPicPr>
        <p:blipFill rotWithShape="1">
          <a:blip r:embed="rId5">
            <a:extLst>
              <a:ext uri="{28A0092B-C50C-407E-A947-70E740481C1C}">
                <a14:useLocalDpi xmlns:a14="http://schemas.microsoft.com/office/drawing/2010/main" val="0"/>
              </a:ext>
            </a:extLst>
          </a:blip>
          <a:srcRect l="15832" t="28418" r="16107" b="20955"/>
          <a:stretch/>
        </p:blipFill>
        <p:spPr bwMode="auto">
          <a:xfrm>
            <a:off x="5530371" y="5627510"/>
            <a:ext cx="2400300" cy="1077801"/>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2019 Italian F1 Grand Prix Preview: Monza, Ferrari's territory - MatraX  Lubricant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723973" y="4819323"/>
            <a:ext cx="3340720" cy="1885988"/>
          </a:xfrm>
          <a:prstGeom prst="rect">
            <a:avLst/>
          </a:prstGeom>
          <a:noFill/>
          <a:extLst>
            <a:ext uri="{909E8E84-426E-40DD-AFC4-6F175D3DCCD1}">
              <a14:hiddenFill xmlns:a14="http://schemas.microsoft.com/office/drawing/2010/main">
                <a:solidFill>
                  <a:srgbClr val="FFFFFF"/>
                </a:solidFill>
              </a14:hiddenFill>
            </a:ext>
          </a:extLst>
        </p:spPr>
      </p:pic>
      <p:pic>
        <p:nvPicPr>
          <p:cNvPr id="12" name="Obrázok 11"/>
          <p:cNvPicPr>
            <a:picLocks noChangeAspect="1"/>
          </p:cNvPicPr>
          <p:nvPr/>
        </p:nvPicPr>
        <p:blipFill>
          <a:blip r:embed="rId7"/>
          <a:stretch>
            <a:fillRect/>
          </a:stretch>
        </p:blipFill>
        <p:spPr>
          <a:xfrm>
            <a:off x="3600402" y="1588970"/>
            <a:ext cx="3320535" cy="1969809"/>
          </a:xfrm>
          <a:prstGeom prst="rect">
            <a:avLst/>
          </a:prstGeom>
        </p:spPr>
      </p:pic>
    </p:spTree>
    <p:extLst>
      <p:ext uri="{BB962C8B-B14F-4D97-AF65-F5344CB8AC3E}">
        <p14:creationId xmlns:p14="http://schemas.microsoft.com/office/powerpoint/2010/main" val="26860371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algn="ctr"/>
            <a:r>
              <a:rPr lang="sk-SK" dirty="0"/>
              <a:t>Resources</a:t>
            </a:r>
          </a:p>
        </p:txBody>
      </p:sp>
      <p:sp>
        <p:nvSpPr>
          <p:cNvPr id="3" name="Zástupný symbol obsahu 2"/>
          <p:cNvSpPr>
            <a:spLocks noGrp="1"/>
          </p:cNvSpPr>
          <p:nvPr>
            <p:ph idx="1"/>
          </p:nvPr>
        </p:nvSpPr>
        <p:spPr/>
        <p:txBody>
          <a:bodyPr/>
          <a:lstStyle/>
          <a:p>
            <a:pPr marL="0" indent="0">
              <a:buNone/>
            </a:pPr>
            <a:r>
              <a:rPr lang="sk-SK" dirty="0">
                <a:hlinkClick r:id="rId2"/>
              </a:rPr>
              <a:t>https://en.wikipedia.org/wiki/Wiki</a:t>
            </a:r>
            <a:endParaRPr lang="sk-SK" dirty="0"/>
          </a:p>
          <a:p>
            <a:pPr marL="0" indent="0">
              <a:buNone/>
            </a:pPr>
            <a:r>
              <a:rPr lang="sk-SK" dirty="0">
                <a:hlinkClick r:id="rId3"/>
              </a:rPr>
              <a:t>https://www.formula1.com/</a:t>
            </a:r>
            <a:endParaRPr lang="sk-SK" dirty="0"/>
          </a:p>
          <a:p>
            <a:pPr marL="0" indent="0">
              <a:buNone/>
            </a:pPr>
            <a:r>
              <a:rPr lang="sk-SK" dirty="0">
                <a:hlinkClick r:id="rId4"/>
              </a:rPr>
              <a:t>https://www.tripadvisor.com/Tourism-g187895-Florence_Tuscany-Vacations.html</a:t>
            </a:r>
            <a:endParaRPr lang="sk-SK" dirty="0"/>
          </a:p>
          <a:p>
            <a:pPr marL="0" indent="0">
              <a:buNone/>
            </a:pPr>
            <a:r>
              <a:rPr lang="sk-SK" dirty="0">
                <a:hlinkClick r:id="rId5"/>
              </a:rPr>
              <a:t>https://www.greatitalianchefs.com/features/10-best-sicilian-dishes</a:t>
            </a:r>
            <a:endParaRPr lang="sk-SK" dirty="0"/>
          </a:p>
          <a:p>
            <a:pPr marL="0" indent="0">
              <a:buNone/>
            </a:pPr>
            <a:r>
              <a:rPr lang="sk-SK" dirty="0">
                <a:hlinkClick r:id="rId6"/>
              </a:rPr>
              <a:t>https://www.nationalgallery.org.uk/artists/michelangelo-merisi-da-caravaggio</a:t>
            </a:r>
            <a:endParaRPr lang="sk-SK" dirty="0"/>
          </a:p>
          <a:p>
            <a:pPr marL="0" indent="0">
              <a:buNone/>
            </a:pPr>
            <a:r>
              <a:rPr lang="sk-SK" dirty="0">
                <a:hlinkClick r:id="rId7"/>
              </a:rPr>
              <a:t>http://www.legaseriea.it/en/serie-a/league-table</a:t>
            </a:r>
            <a:endParaRPr lang="sk-SK" dirty="0"/>
          </a:p>
          <a:p>
            <a:pPr marL="0" indent="0">
              <a:buNone/>
            </a:pPr>
            <a:r>
              <a:rPr lang="sk-SK" dirty="0">
                <a:hlinkClick r:id="rId8"/>
              </a:rPr>
              <a:t>https://www.visitmonteisola.it/en/</a:t>
            </a:r>
            <a:endParaRPr lang="sk-SK" dirty="0"/>
          </a:p>
          <a:p>
            <a:pPr marL="0" indent="0">
              <a:buNone/>
            </a:pPr>
            <a:r>
              <a:rPr lang="sk-SK" dirty="0">
                <a:hlinkClick r:id="rId9"/>
              </a:rPr>
              <a:t>https://www.tripadvisor.sk/Attraction_Review-g194783-d246676-Reviews-Lago_d_Iseo-Iseo_Province_of_Brescia_Lombardy.html</a:t>
            </a:r>
            <a:endParaRPr lang="sk-SK" dirty="0"/>
          </a:p>
          <a:p>
            <a:pPr marL="0" indent="0">
              <a:buNone/>
            </a:pPr>
            <a:r>
              <a:rPr lang="sk-SK" dirty="0">
                <a:hlinkClick r:id="rId10"/>
              </a:rPr>
              <a:t>https://www.britannica.com/place/Italy</a:t>
            </a:r>
            <a:endParaRPr lang="sk-SK" dirty="0"/>
          </a:p>
          <a:p>
            <a:pPr marL="0" indent="0">
              <a:buNone/>
            </a:pPr>
            <a:endParaRPr lang="sk-SK" dirty="0"/>
          </a:p>
          <a:p>
            <a:pPr marL="0" indent="0">
              <a:buNone/>
            </a:pPr>
            <a:endParaRPr lang="sk-SK" dirty="0"/>
          </a:p>
        </p:txBody>
      </p:sp>
    </p:spTree>
    <p:extLst>
      <p:ext uri="{BB962C8B-B14F-4D97-AF65-F5344CB8AC3E}">
        <p14:creationId xmlns:p14="http://schemas.microsoft.com/office/powerpoint/2010/main" val="154413943"/>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avon">
  <a:themeElements>
    <a:clrScheme name="Savon">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26B02"/>
      </a:folHlink>
    </a:clrScheme>
    <a:fontScheme name="Savon">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avon">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80000"/>
                <a:shade val="100000"/>
                <a:satMod val="300000"/>
              </a:schemeClr>
            </a:gs>
            <a:gs pos="100000">
              <a:schemeClr val="phClr">
                <a:tint val="100000"/>
                <a:shade val="30000"/>
                <a:satMod val="200000"/>
              </a:schemeClr>
            </a:gs>
          </a:gsLst>
          <a:path path="circle">
            <a:fillToRect l="50000" t="50000" r="50000" b="50000"/>
          </a:path>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thm15="http://schemas.microsoft.com/office/thememl/2012/main" name="Savon" id="{1306E473-ED32-493B-A2D0-240A757EDD34}" vid="{6728D11B-929E-4324-91B0-4A4DA4CAC3DD}"/>
    </a:ext>
  </a:extLst>
</a:theme>
</file>

<file path=ppt/theme/theme2.xml><?xml version="1.0" encoding="utf-8"?>
<a:theme xmlns:a="http://schemas.openxmlformats.org/drawingml/2006/main" name="Motív balíka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Motív balíka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1" ma:contentTypeDescription="Create a new document." ma:contentTypeScope="" ma:versionID="1c2eb7a32e66fb6e4260f3771546a5e2">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04e1f6479c48b08974ba73b5ca973489"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MediaServiceKeyPoints xmlns="71af3243-3dd4-4a8d-8c0d-dd76da1f02a5"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CC21C94-EC06-4610-B8F0-A456DD28CDE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12C0DB4D-BE53-4100-8A0D-CEFB2E482820}">
  <ds:schemaRefs>
    <ds:schemaRef ds:uri="http://purl.org/dc/dcmitype/"/>
    <ds:schemaRef ds:uri="71af3243-3dd4-4a8d-8c0d-dd76da1f02a5"/>
    <ds:schemaRef ds:uri="http://www.w3.org/XML/1998/namespace"/>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purl.org/dc/elements/1.1/"/>
    <ds:schemaRef ds:uri="16c05727-aa75-4e4a-9b5f-8a80a1165891"/>
    <ds:schemaRef ds:uri="http://purl.org/dc/terms/"/>
  </ds:schemaRefs>
</ds:datastoreItem>
</file>

<file path=customXml/itemProps3.xml><?xml version="1.0" encoding="utf-8"?>
<ds:datastoreItem xmlns:ds="http://schemas.openxmlformats.org/officeDocument/2006/customXml" ds:itemID="{75D6F7AD-09FB-47AB-B353-D1D83850E3A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Návrh Záhradná flóra</Template>
  <TotalTime>0</TotalTime>
  <Words>935</Words>
  <Application>Microsoft Office PowerPoint</Application>
  <PresentationFormat>Širokouhlá</PresentationFormat>
  <Paragraphs>77</Paragraphs>
  <Slides>10</Slides>
  <Notes>2</Notes>
  <HiddenSlides>0</HiddenSlides>
  <MMClips>0</MMClips>
  <ScaleCrop>false</ScaleCrop>
  <HeadingPairs>
    <vt:vector size="6" baseType="variant">
      <vt:variant>
        <vt:lpstr>Použité písma</vt:lpstr>
      </vt:variant>
      <vt:variant>
        <vt:i4>4</vt:i4>
      </vt:variant>
      <vt:variant>
        <vt:lpstr>Motív</vt:lpstr>
      </vt:variant>
      <vt:variant>
        <vt:i4>1</vt:i4>
      </vt:variant>
      <vt:variant>
        <vt:lpstr>Nadpisy snímok</vt:lpstr>
      </vt:variant>
      <vt:variant>
        <vt:i4>10</vt:i4>
      </vt:variant>
    </vt:vector>
  </HeadingPairs>
  <TitlesOfParts>
    <vt:vector size="15" baseType="lpstr">
      <vt:lpstr>Arial</vt:lpstr>
      <vt:lpstr>Calibri</vt:lpstr>
      <vt:lpstr>Century Gothic</vt:lpstr>
      <vt:lpstr>Webdings</vt:lpstr>
      <vt:lpstr>Savon</vt:lpstr>
      <vt:lpstr>Italy</vt:lpstr>
      <vt:lpstr>ITALY</vt:lpstr>
      <vt:lpstr>Monte Isola</vt:lpstr>
      <vt:lpstr>Michelangelo Merisi da Caravaggio</vt:lpstr>
      <vt:lpstr>Sicilian FOOD </vt:lpstr>
      <vt:lpstr>Prezentácia programu PowerPoint</vt:lpstr>
      <vt:lpstr>Florence </vt:lpstr>
      <vt:lpstr>Sports</vt:lpstr>
      <vt:lpstr>Resources</vt:lpstr>
      <vt:lpstr>THANK YOU FOR YOUR ATTENTION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Italy</dc:title>
  <dc:creator/>
  <cp:lastModifiedBy/>
  <cp:revision>202</cp:revision>
  <dcterms:created xsi:type="dcterms:W3CDTF">2020-10-24T15:37:27Z</dcterms:created>
  <dcterms:modified xsi:type="dcterms:W3CDTF">2020-12-07T10:51:48Z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