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binet prístavba" initials="Kp" lastIdx="1" clrIdx="0">
    <p:extLst>
      <p:ext uri="{19B8F6BF-5375-455C-9EA6-DF929625EA0E}">
        <p15:presenceInfo xmlns:p15="http://schemas.microsoft.com/office/powerpoint/2012/main" userId="Kabinet prístavb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07T09:40:10.508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CCF42-9786-47DF-9CAF-EB99DFD93CE0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97453-7FD8-4724-940B-705F8301C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670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97453-7FD8-4724-940B-705F8301CCA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192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97453-7FD8-4724-940B-705F8301CCA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429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97453-7FD8-4724-940B-705F8301CCA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876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97453-7FD8-4724-940B-705F8301CCA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61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8287A9-41FC-4223-AA6C-DE96AEA7D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B899F0F-8FB2-4CA8-A18D-AA7171C19A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610D31F-22C3-409E-BBA6-AD197D245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371F7-1194-41FE-9ECC-0B896782AC32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C95DE25-75BF-4697-8ADB-0F58DEE52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FB305EB-C651-4035-89B8-9A28F3A62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2081B-6A6A-4C5F-975F-3ADD57209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960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CC722A-ED83-4BF2-836A-E061FA9F1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A1CA1BE5-9239-4E46-8DBE-EB5BA17DEC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59B853A-9D11-4B39-B13F-1BCE33D78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371F7-1194-41FE-9ECC-0B896782AC32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536031B-006F-4EFD-B0A5-B6A2F6A8E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C340285-6BF5-4A52-8922-FF640AB5F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2081B-6A6A-4C5F-975F-3ADD57209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188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50A42265-A643-4E33-A349-597917016D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6E8F337E-99BC-4F9C-B5BA-592F9B638D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80C4E25-1C06-40B3-866D-40BF79234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371F7-1194-41FE-9ECC-0B896782AC32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F1B6E2D-ED06-41AC-90E0-CF366CB9D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83D20D8-82AA-438A-A743-AD55884CD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2081B-6A6A-4C5F-975F-3ADD57209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64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97676C-4950-483C-AEEE-996EF5901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6058E1C-6766-4391-8BB1-AA2B6D695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530EE0A-E2A0-4303-AB16-2AC568788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371F7-1194-41FE-9ECC-0B896782AC32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344BF3F-69E7-4BA8-933E-B005A3258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0FC035D-EB96-43F9-9E4E-1091E8CC0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2081B-6A6A-4C5F-975F-3ADD57209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330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5971AF-C469-42D5-8CD1-BF4B5211C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721F966-C805-4F73-B739-0E89CCE2E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C4E472D-87E4-4EBD-9F9C-702FBE999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371F7-1194-41FE-9ECC-0B896782AC32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1F98DB2-0E00-4DFC-A648-70BE12016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9443C9A-1DB5-4F0A-9F94-095AC5CF5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2081B-6A6A-4C5F-975F-3ADD57209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388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7DB565-C91A-4736-8447-9E388F47A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31FE1C2-C3A7-4B44-B385-46ED07C3CC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4F0217A8-ABCA-42FA-B31C-F0678E75C6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0F7CF38-34FF-4DB5-A621-6ED509DD0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371F7-1194-41FE-9ECC-0B896782AC32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97BDFF5-6C33-429A-B802-13927CF1B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B36CA605-A75D-46DC-BC96-E1A74C40C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2081B-6A6A-4C5F-975F-3ADD57209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734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352B15-DD50-4F58-96E4-FACCC01C5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EA19EEA-0577-4EF6-BC72-9311D8D2A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43BBDF4B-61BD-4107-99F5-54B4EDCA6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FC18AA5-F873-4293-94EC-672FA446E7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DFAFDA4F-BCF7-411D-8A9F-D2150D3856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90682E2D-31EF-47CF-8B9C-242BDA7C3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371F7-1194-41FE-9ECC-0B896782AC32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1D67D5EA-B382-475D-8D6E-8A01DB09F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BE6B7998-AAD2-4502-B2E8-12B28A36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2081B-6A6A-4C5F-975F-3ADD57209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77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319A05-D1C3-45E2-9DE3-FF286B3ED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E2DDF3B3-B540-4591-BE13-84F6529B3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371F7-1194-41FE-9ECC-0B896782AC32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24B264BF-2149-4352-AE9C-AC8395D9E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698D95B-757E-4545-A257-BE9470CAD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2081B-6A6A-4C5F-975F-3ADD57209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758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F8E0EE22-1A52-40EA-A5E5-9A00723B9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371F7-1194-41FE-9ECC-0B896782AC32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B912E8B3-2B8A-4F34-8E66-F6377C06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0436C8BA-FCE8-4FEC-AF22-200FDDC2E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2081B-6A6A-4C5F-975F-3ADD57209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223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E01D55-6CE9-4E24-BC9A-17504C2EB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F0C8F3A-50D3-499B-905C-5D78F924A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3285933-C5A8-4818-AE6C-0B557ACBB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D90B7C87-5136-4D2F-9E4F-D70528E3D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371F7-1194-41FE-9ECC-0B896782AC32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71A178B7-454F-4BBF-8CB4-9514D2AA1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7D5B8EF-B85D-42FF-B8F6-A82AECC64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2081B-6A6A-4C5F-975F-3ADD57209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921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5D1C2F-ABCA-4669-A44C-2923D37BA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C41E8D3D-0706-4264-A7C5-7D0BA9F42B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A8F12BA-15BB-45F3-9CC1-71C347886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73E178E-5A2B-4744-8A34-0FC0B8177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371F7-1194-41FE-9ECC-0B896782AC32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66083D4-40B3-4EC6-8CCD-B3CBB91F5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944F67A-AE02-469C-A461-2DE1F85EA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2081B-6A6A-4C5F-975F-3ADD57209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806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07A61950-C870-4422-9D7B-7290831A5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C314D54-88CE-4E44-BD91-E05817E18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CC8A174-D087-42D7-8EC9-9EF5816980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371F7-1194-41FE-9ECC-0B896782AC32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C7C2586-EE44-49F5-ADF0-F95D936FB9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BE6DEAC-C456-4C41-B487-47462D2106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2081B-6A6A-4C5F-975F-3ADD57209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06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istory_of_Mexico" TargetMode="External"/><Relationship Id="rId2" Type="http://schemas.openxmlformats.org/officeDocument/2006/relationships/hyperlink" Target="https://en.wikipedia.org/wiki/Mexico_City_Metropolitan_Cathedra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bcgoodfood.com/howto/guide/top-10-foods-try-mexico" TargetMode="External"/><Relationship Id="rId4" Type="http://schemas.openxmlformats.org/officeDocument/2006/relationships/hyperlink" Target="https://www.jetlinecruise.com/blog/best-natural-attractions-in-mexico-3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44E50A-1087-4EDC-96C1-2A8252194F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76122"/>
            <a:ext cx="9144000" cy="1398895"/>
          </a:xfrm>
        </p:spPr>
        <p:txBody>
          <a:bodyPr>
            <a:normAutofit/>
          </a:bodyPr>
          <a:lstStyle/>
          <a:p>
            <a:r>
              <a:rPr lang="en-GB" dirty="0"/>
              <a:t>Mexico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961714E-83E1-495C-90BB-F0CCE0132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13033"/>
            <a:ext cx="9144000" cy="1058662"/>
          </a:xfrm>
        </p:spPr>
        <p:txBody>
          <a:bodyPr/>
          <a:lstStyle/>
          <a:p>
            <a:r>
              <a:rPr lang="en-GB" dirty="0"/>
              <a:t>Nikolas Jankovic</a:t>
            </a:r>
          </a:p>
          <a:p>
            <a:r>
              <a:rPr lang="en-GB" dirty="0"/>
              <a:t>Kvarta</a:t>
            </a:r>
          </a:p>
        </p:txBody>
      </p:sp>
    </p:spTree>
    <p:extLst>
      <p:ext uri="{BB962C8B-B14F-4D97-AF65-F5344CB8AC3E}">
        <p14:creationId xmlns:p14="http://schemas.microsoft.com/office/powerpoint/2010/main" val="89805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1048DB-F4C9-45F4-802B-B6F6B7BE9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503" y="862275"/>
            <a:ext cx="2934810" cy="1325563"/>
          </a:xfrm>
        </p:spPr>
        <p:txBody>
          <a:bodyPr/>
          <a:lstStyle/>
          <a:p>
            <a:r>
              <a:rPr lang="sk-SK" dirty="0" err="1"/>
              <a:t>Basic</a:t>
            </a:r>
            <a:br>
              <a:rPr lang="sk-SK" dirty="0"/>
            </a:br>
            <a:r>
              <a:rPr lang="en-GB" dirty="0"/>
              <a:t>Information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EC5C5D6-E3AD-41D2-8B88-5C79F9B04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4880" y="4036164"/>
            <a:ext cx="4159928" cy="2133816"/>
          </a:xfrm>
        </p:spPr>
        <p:txBody>
          <a:bodyPr/>
          <a:lstStyle/>
          <a:p>
            <a:r>
              <a:rPr lang="en-GB" dirty="0"/>
              <a:t>Capital city: Mexico</a:t>
            </a:r>
            <a:r>
              <a:rPr lang="sk-SK" dirty="0"/>
              <a:t> City</a:t>
            </a:r>
            <a:endParaRPr lang="en-GB" dirty="0"/>
          </a:p>
          <a:p>
            <a:r>
              <a:rPr lang="en-GB" dirty="0"/>
              <a:t>Symbol: Eagle</a:t>
            </a:r>
          </a:p>
          <a:p>
            <a:r>
              <a:rPr lang="en-GB" dirty="0"/>
              <a:t>Language: Spanish</a:t>
            </a:r>
          </a:p>
          <a:p>
            <a:r>
              <a:rPr lang="en-GB" dirty="0"/>
              <a:t>Most popular food: Tacos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FD0D2CBB-2C32-4C0B-AD64-53907F727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880" y="328315"/>
            <a:ext cx="3637675" cy="2724745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369A3CC1-2201-4D46-834C-0380A3E14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85" y="4481021"/>
            <a:ext cx="4029805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0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C4799C-B874-4E3B-9E19-3435D76D2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868" y="329615"/>
            <a:ext cx="7173156" cy="1325563"/>
          </a:xfrm>
        </p:spPr>
        <p:txBody>
          <a:bodyPr/>
          <a:lstStyle/>
          <a:p>
            <a:r>
              <a:rPr lang="sk-SK" dirty="0" err="1"/>
              <a:t>Why</a:t>
            </a:r>
            <a:r>
              <a:rPr lang="sk-SK" dirty="0"/>
              <a:t> </a:t>
            </a:r>
            <a:r>
              <a:rPr lang="en-GB" dirty="0"/>
              <a:t>I want </a:t>
            </a:r>
            <a:r>
              <a:rPr lang="sk-SK" dirty="0"/>
              <a:t>to </a:t>
            </a:r>
            <a:r>
              <a:rPr lang="en-GB" dirty="0"/>
              <a:t>visit Mexico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2CFB370-36C8-4437-B3D6-C45F22CB3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085" y="4872542"/>
            <a:ext cx="11907915" cy="440414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 love travelling and I love swimming and the best place to visit is Arch of Cabo San Lucas.</a:t>
            </a:r>
            <a:r>
              <a:rPr lang="en-US" dirty="0"/>
              <a:t> It's not deep here and the weather is always good, diving and snorkeling are very </a:t>
            </a:r>
            <a:r>
              <a:rPr lang="sk-SK" dirty="0"/>
              <a:t>popu</a:t>
            </a:r>
            <a:r>
              <a:rPr lang="en-GB" dirty="0"/>
              <a:t>lar</a:t>
            </a:r>
            <a:r>
              <a:rPr lang="en-US" dirty="0"/>
              <a:t> here</a:t>
            </a:r>
            <a:r>
              <a:rPr lang="en-GB" dirty="0"/>
              <a:t>. </a:t>
            </a:r>
            <a:r>
              <a:rPr lang="en-US" dirty="0"/>
              <a:t>Sunsets are the most beautiful here in Mexico</a:t>
            </a:r>
            <a:r>
              <a:rPr lang="sk-SK" dirty="0"/>
              <a:t>. </a:t>
            </a:r>
            <a:r>
              <a:rPr lang="en-GB" dirty="0"/>
              <a:t>It’s </a:t>
            </a:r>
            <a:r>
              <a:rPr lang="en-US" dirty="0"/>
              <a:t>on the southern tip of one of the most popular cruise destinations in the country.</a:t>
            </a:r>
            <a:endParaRPr lang="en-US" i="0" cap="all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400" dirty="0"/>
          </a:p>
          <a:p>
            <a:endParaRPr lang="en-GB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E3999025-49C2-4816-B992-AFB354D00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312" y="1147905"/>
            <a:ext cx="4118688" cy="2747165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4CBDC880-5B49-4611-B085-5F542B09603B}"/>
              </a:ext>
            </a:extLst>
          </p:cNvPr>
          <p:cNvSpPr txBox="1"/>
          <p:nvPr/>
        </p:nvSpPr>
        <p:spPr>
          <a:xfrm>
            <a:off x="807868" y="1655178"/>
            <a:ext cx="2814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/>
              <a:t>NATURE</a:t>
            </a:r>
          </a:p>
        </p:txBody>
      </p:sp>
    </p:spTree>
    <p:extLst>
      <p:ext uri="{BB962C8B-B14F-4D97-AF65-F5344CB8AC3E}">
        <p14:creationId xmlns:p14="http://schemas.microsoft.com/office/powerpoint/2010/main" val="1259948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E26EAA-38E2-4992-A631-072A55272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FOOD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41E7179-B6A0-4671-A888-3D4BFA391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697" y="4618608"/>
            <a:ext cx="1186944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 love meat and spicy food is one of my favourite dishes.</a:t>
            </a:r>
          </a:p>
          <a:p>
            <a:pPr marL="0" indent="0">
              <a:buNone/>
            </a:pPr>
            <a:r>
              <a:rPr lang="en-GB" dirty="0"/>
              <a:t>I tried tacos year ago and it was delicious.</a:t>
            </a:r>
            <a:r>
              <a:rPr lang="sk-SK" dirty="0"/>
              <a:t> </a:t>
            </a:r>
            <a:r>
              <a:rPr lang="en-US" dirty="0"/>
              <a:t>Taco is for vegetarians but also for meat lovers. I prefer taco with a lot of meat but also a lot of vegetables.</a:t>
            </a:r>
            <a:r>
              <a:rPr lang="en-GB" dirty="0"/>
              <a:t> And last week I tried</a:t>
            </a:r>
            <a:r>
              <a:rPr lang="sk-SK" dirty="0"/>
              <a:t> </a:t>
            </a:r>
            <a:r>
              <a:rPr lang="en-GB" dirty="0"/>
              <a:t>guacamole it was a little spicy but I like it. Guacamole is really good with chips or tortillas.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85F32DBA-CEE1-4CEA-A9F6-A7BEFBEA9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8328" y="240418"/>
            <a:ext cx="3938027" cy="262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303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C93BD1-9BA0-4A59-B791-59E63F786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CULTURE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7FE2164-9939-4882-A3CF-470C4EC0B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647" y="4466098"/>
            <a:ext cx="12002353" cy="2707822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 am musician and I like traditional music and bands. I</a:t>
            </a:r>
            <a:r>
              <a:rPr lang="en-US" dirty="0"/>
              <a:t> have been going to music lessons for 8 years. I’m playing the violin and I want to play the cello</a:t>
            </a:r>
            <a:r>
              <a:rPr lang="sk-SK" dirty="0"/>
              <a:t>.</a:t>
            </a:r>
            <a:r>
              <a:rPr lang="en-US" dirty="0"/>
              <a:t> </a:t>
            </a:r>
            <a:r>
              <a:rPr lang="en-GB" dirty="0"/>
              <a:t>M</a:t>
            </a:r>
            <a:r>
              <a:rPr lang="sk-SK" dirty="0"/>
              <a:t>y</a:t>
            </a:r>
            <a:r>
              <a:rPr lang="en-GB" dirty="0"/>
              <a:t> dream is see or play with Mexican musicians</a:t>
            </a:r>
            <a:r>
              <a:rPr lang="sk-SK" dirty="0"/>
              <a:t>(</a:t>
            </a:r>
            <a:r>
              <a:rPr lang="en-GB" dirty="0"/>
              <a:t>band</a:t>
            </a:r>
            <a:r>
              <a:rPr lang="sk-SK" dirty="0"/>
              <a:t>)-</a:t>
            </a:r>
            <a:r>
              <a:rPr kumimoji="0" lang="sk-SK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Mariachi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Mariachi is traditional or national musicians.</a:t>
            </a:r>
          </a:p>
          <a:p>
            <a:endParaRPr lang="en-GB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38A68D79-7CB3-4E40-A2FB-09A401FE0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5160" y="234496"/>
            <a:ext cx="4488024" cy="226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42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88F932-AFB3-404D-9D3C-F2A442F55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HISTORY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AA37113-7074-493D-87E7-A12801AA6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299" y="5001590"/>
            <a:ext cx="11727402" cy="4351338"/>
          </a:xfrm>
        </p:spPr>
        <p:txBody>
          <a:bodyPr/>
          <a:lstStyle/>
          <a:p>
            <a:r>
              <a:rPr lang="sk-SK" dirty="0"/>
              <a:t>I </a:t>
            </a:r>
            <a:r>
              <a:rPr lang="en-GB" dirty="0"/>
              <a:t>am Christian and  I want visit Metropolitan Cathedral</a:t>
            </a:r>
            <a:r>
              <a:rPr lang="sk-SK" dirty="0"/>
              <a:t>.</a:t>
            </a:r>
            <a:r>
              <a:rPr lang="en-US" dirty="0"/>
              <a:t> The cathedral was built in sections from 1573</a:t>
            </a:r>
            <a:r>
              <a:rPr lang="sk-SK" dirty="0"/>
              <a:t>.</a:t>
            </a:r>
            <a:r>
              <a:rPr lang="en-GB" dirty="0"/>
              <a:t>It’s in my opinion one of the best buildings in Mexico. It’s the biggest and the oldest cathedral </a:t>
            </a:r>
            <a:r>
              <a:rPr lang="en-US" dirty="0"/>
              <a:t>and several million people have visited this sacred ground</a:t>
            </a:r>
            <a:r>
              <a:rPr lang="sk-SK" dirty="0"/>
              <a:t>.</a:t>
            </a:r>
            <a:r>
              <a:rPr lang="en-GB" dirty="0"/>
              <a:t> </a:t>
            </a:r>
            <a:endParaRPr lang="sk-SK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37D6B77A-EB7A-45C4-A09D-CD5AFC43C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343" y="299284"/>
            <a:ext cx="4158584" cy="277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86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459AD1-4FDE-4866-AE79-4D9147236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7FCE184-8536-41C9-B2D4-4C60B248B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293" y="4234772"/>
            <a:ext cx="11736279" cy="2258103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https://en.wikipedia.org/wiki/Mexico_City_Metropolitan_Cathedral</a:t>
            </a:r>
            <a:endParaRPr lang="en-GB" dirty="0"/>
          </a:p>
          <a:p>
            <a:r>
              <a:rPr lang="en-GB" dirty="0">
                <a:hlinkClick r:id="rId3"/>
              </a:rPr>
              <a:t>https://en.wikipedia.org/wiki/History_of_Mexico</a:t>
            </a:r>
            <a:endParaRPr lang="en-GB" dirty="0"/>
          </a:p>
          <a:p>
            <a:r>
              <a:rPr lang="en-GB" dirty="0">
                <a:hlinkClick r:id="rId4"/>
              </a:rPr>
              <a:t>https://www.jetlinecruise.com/blog/best-natural-attractions-in-mexico-37</a:t>
            </a:r>
            <a:endParaRPr lang="en-GB" dirty="0"/>
          </a:p>
          <a:p>
            <a:r>
              <a:rPr lang="en-GB" dirty="0">
                <a:hlinkClick r:id="rId5"/>
              </a:rPr>
              <a:t>https://www.bbcgoodfood.com/howto/guide/top-10-foods-try-mexico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2841900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337</Words>
  <Application>Microsoft Office PowerPoint</Application>
  <PresentationFormat>Širokouhlá</PresentationFormat>
  <Paragraphs>29</Paragraphs>
  <Slides>7</Slides>
  <Notes>4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Motív Office</vt:lpstr>
      <vt:lpstr>Mexico</vt:lpstr>
      <vt:lpstr>Basic Information</vt:lpstr>
      <vt:lpstr>Why I want to visit Mexico</vt:lpstr>
      <vt:lpstr>FOOD</vt:lpstr>
      <vt:lpstr>CULTURE</vt:lpstr>
      <vt:lpstr>HISTORY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Mexico</dc:title>
  <dc:creator>lenovo</dc:creator>
  <cp:lastModifiedBy>Kabinet prístavba</cp:lastModifiedBy>
  <cp:revision>23</cp:revision>
  <dcterms:created xsi:type="dcterms:W3CDTF">2020-11-04T13:19:06Z</dcterms:created>
  <dcterms:modified xsi:type="dcterms:W3CDTF">2020-12-07T08:45:24Z</dcterms:modified>
</cp:coreProperties>
</file>