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1" r:id="rId13"/>
    <p:sldId id="270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D049E-8DDC-4B05-9056-D90B3D5922FA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380C1-69F1-4958-BA38-A5197913ED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43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Located in eastern Europe </a:t>
            </a:r>
            <a:r>
              <a:rPr lang="en-US" dirty="0" err="1"/>
              <a:t>andf</a:t>
            </a:r>
            <a:r>
              <a:rPr lang="en-US" dirty="0"/>
              <a:t> north Asia</a:t>
            </a:r>
          </a:p>
          <a:p>
            <a:r>
              <a:rPr lang="en-US" dirty="0"/>
              <a:t>Capital /Moscow</a:t>
            </a:r>
          </a:p>
          <a:p>
            <a:r>
              <a:rPr lang="en-US" dirty="0"/>
              <a:t>Population 144 million</a:t>
            </a:r>
          </a:p>
          <a:p>
            <a:r>
              <a:rPr lang="en-US" dirty="0"/>
              <a:t>Currency Russian ruble 1 USD equals 77,43 rubles</a:t>
            </a:r>
          </a:p>
          <a:p>
            <a:r>
              <a:rPr lang="en-US" dirty="0"/>
              <a:t>Language Russian language</a:t>
            </a:r>
          </a:p>
          <a:p>
            <a:r>
              <a:rPr lang="en-US" dirty="0"/>
              <a:t>National colors blue red white</a:t>
            </a:r>
          </a:p>
          <a:p>
            <a:r>
              <a:rPr lang="en-US" dirty="0"/>
              <a:t>Eurasian brown bear national animal</a:t>
            </a:r>
          </a:p>
          <a:p>
            <a:endParaRPr lang="en-US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0C1-69F1-4958-BA38-A5197913ED2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02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9D2DF-533B-4336-AEAD-C43807B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5B5C78-926C-45D9-B955-6DCFB2419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2484E6-DC23-43B6-8AF9-987973E4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C6A342-1566-4D52-93EC-80F5DC99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67E5AB-1394-42A1-BEAC-BEA6E1A71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884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11FFD-402D-4F85-AC07-CB3067FF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9580E32-AA82-44F9-92B0-6322A1415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0AF071F-96C9-4C13-88D9-1FBED5D8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1C24B3F-B578-4DE7-A0EB-C7CBC174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83681C2-155A-41A0-9120-6BF5FEC2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702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EE4F5A5-7858-424F-A22E-052D93084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87AFE2F-B4B0-43B8-A44C-6994E241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43F5D1-E396-44FB-AC1E-FC530105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D7886E-DD4C-466C-BDD6-8390D622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34A0EC-26A5-48AF-8F99-33D6F283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572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6CAE9-F3F6-4C6D-915B-7608BC70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9DD59F-3C12-4D40-84B0-B828271B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7D3C96-0D99-4C39-AAB3-8BF385C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24057B-737D-40E6-9126-36218828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DA1911B-3343-454D-A248-61D007E9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5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6F53E-DE2D-49DC-9D42-13A0FB6F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A9B6FD-23D3-458A-9513-3D36C61A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DD209B7-99C1-4238-B9B1-9D5E5C78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78692D1-CBB0-4FB2-B65E-18649CF7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63108E-AC11-49AA-9D4C-60B25304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3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A2ABE-2068-47D2-A908-D345BEC5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213485-7761-49AE-9235-1DAFA30B9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755B72F-EDC8-4E0E-8685-0EC6BCCFD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92539EF-4E5E-4D14-BBBB-9D114CE4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535F4E0-6909-4724-8A87-FEC184D8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270A73F-3E6F-4309-9325-CEAA4B14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40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3877E-98DD-4241-98C1-15D828BF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F8C42D-97EE-4DB9-A10A-9A130E8AC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6891CAE-0D74-4A4A-976B-69FD77959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F51C37-7CF4-43AD-BD47-9DFE6C218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3A4C257-EEF6-4BE5-9548-65FA500E2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BDB21A0-3B86-4317-8353-3DE78B78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71B5248-5A64-4C94-B379-0E4C115B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17539B1-ECBB-4002-BE28-9DF7CC9B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387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D1DBD-4AD0-4C21-9F06-14358B7A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834195C-635A-45F9-B958-38927B78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448899F-7550-49EB-8153-BC79AC22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CE7A286-5D06-4102-A438-61CAF157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70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421987A-B0BC-4F0B-836A-F7FBF2D8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C377408-B3F2-40A0-B5FA-8FBADBEC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44E868-9AA2-4D63-87FB-5C1DFC45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179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E2EBB-D49C-4626-AD10-0FBF7980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3E682F-6C92-4FE2-AAB9-0AF5B437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5F2CD9-3599-4273-B33B-F3A26D105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14D7A83-F417-4D49-B021-D3545AA1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5CCC142-0A73-451A-95B6-FC90DCC3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A180B3-574B-4802-9F03-7BEEDED1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67F3B-203B-4382-B81D-09B144E4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1000B95-A1C0-4E78-B134-44AA0F32E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5A5C18-3122-4ABA-B8AE-18E7CAB4C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34A8298-2B01-413A-98C2-E0E69150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7CB7C2C-B05B-40A9-877B-D477C3A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96C4475-EE22-4354-98E2-322BBFC8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94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1F225B9-78D1-4575-98DD-E949EE7F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2F8E4-D8D7-45A6-976A-B80D62492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6D8013-47DC-44B5-B903-F43E277CE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EC7F-C1FD-4DC7-9ADB-C18C13C6ADCF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EB7FF6A-64D0-4783-A18D-5277F3A0C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D25358B-EE21-4960-A345-6D264F0F5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BA29-FEB5-47FF-8FE8-3B326F2256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671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inistry-of-education-and-science-of-russia-emblem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Russia_women%27s_national_rugby_union_team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rsch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Olympic_men%27s_ice_hockey_players_for_Russi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Map_of_the_Russian_federation_Map_showing_Regions,_principal_cities,_main_roads,_%26c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scow_Kremli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ities_and_towns_in_Russia_by_populat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bl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importance-of-language-it-matter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own_bear_(Ursus_arctos_arctos)_running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izagensnanet.blogspot.com/2017/01/centenario-das-reservas-naturais-da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matriochka-les-traditions-russes-239891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364C2-AFF3-4323-8D9B-F524A4CDD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Russia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750C8E-E0F9-4FD8-A521-3ED8525BD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Lukas </a:t>
            </a:r>
            <a:r>
              <a:rPr lang="en-US" dirty="0" err="1"/>
              <a:t>Hyross</a:t>
            </a: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947A814-F53D-4635-996E-3A285B4CA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1944" y="1547008"/>
            <a:ext cx="3384331" cy="3763984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E90C46C7-3AC8-4E25-9DD1-C9C878B4F06F}"/>
              </a:ext>
            </a:extLst>
          </p:cNvPr>
          <p:cNvSpPr txBox="1"/>
          <p:nvPr/>
        </p:nvSpPr>
        <p:spPr>
          <a:xfrm>
            <a:off x="8071944" y="5453636"/>
            <a:ext cx="338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://en.wikipedia.org/wiki/File:Ministry-of-education-and-science-of-russia-emblem.jpg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sa/3.0/"/>
              </a:rPr>
              <a:t>CC BY-SA</a:t>
            </a:r>
            <a:endParaRPr lang="sk-SK" sz="90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12A78FC2-A5BF-4976-A850-9997FCDD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0192" y="1600200"/>
            <a:ext cx="4437780" cy="43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7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27772CD-3341-4058-8BF5-619F3EF64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646" y="1690688"/>
            <a:ext cx="6657027" cy="4351338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5154E97-B22A-4482-9900-EDE196251FA7}"/>
              </a:ext>
            </a:extLst>
          </p:cNvPr>
          <p:cNvSpPr txBox="1"/>
          <p:nvPr/>
        </p:nvSpPr>
        <p:spPr>
          <a:xfrm>
            <a:off x="745646" y="6042026"/>
            <a:ext cx="66570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s://en.wikipedia.org/wiki/Borscht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sa/3.0/"/>
              </a:rPr>
              <a:t>CC BY-SA</a:t>
            </a:r>
            <a:endParaRPr lang="sk-SK" sz="90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7B864EB-F790-47A5-BE91-D30A586F870C}"/>
              </a:ext>
            </a:extLst>
          </p:cNvPr>
          <p:cNvSpPr txBox="1"/>
          <p:nvPr/>
        </p:nvSpPr>
        <p:spPr>
          <a:xfrm>
            <a:off x="7772400" y="1973531"/>
            <a:ext cx="39725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Gudea"/>
              </a:rPr>
              <a:t>The main feature of Russian cuisine is considered to be an abundance and variety of products used for cooking occasions.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udea"/>
              </a:rPr>
              <a:t>One of the most popular food in our country that has the origin in Russia is the  sour cream or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udea"/>
              </a:rPr>
              <a:t>Smotana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udea"/>
              </a:rPr>
              <a:t>. But I would really like to try the Borscht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8183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6F20F98-3B72-446B-8843-9F3A5DC7C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828801"/>
            <a:ext cx="5984524" cy="3989682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C45782E-F01F-40F6-9068-552263BA649C}"/>
              </a:ext>
            </a:extLst>
          </p:cNvPr>
          <p:cNvSpPr txBox="1"/>
          <p:nvPr/>
        </p:nvSpPr>
        <p:spPr>
          <a:xfrm>
            <a:off x="1770301" y="5482801"/>
            <a:ext cx="5052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s://en.wikipedia.org/wiki/List_of_Olympic_men%27s_ice_hockey_players_for_Russia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sa/3.0/"/>
              </a:rPr>
              <a:t>CC BY-SA</a:t>
            </a:r>
            <a:endParaRPr lang="sk-SK" sz="90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8FCAC64-92D1-4407-B58A-17D516C4C202}"/>
              </a:ext>
            </a:extLst>
          </p:cNvPr>
          <p:cNvSpPr txBox="1"/>
          <p:nvPr/>
        </p:nvSpPr>
        <p:spPr>
          <a:xfrm>
            <a:off x="7008368" y="822820"/>
            <a:ext cx="47345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Russia, like any other big country 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excels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at almost every sport. My favorite one is the  ice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Hockey.I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have to say that I had the opportunity to meet the Russian VHL team the “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Chelmet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Chelyabinsk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”. It was a very great experience and I would like to meet them again.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One traditionally popular sport is 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Hockey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 It is considered a </a:t>
            </a:r>
            <a:r>
              <a:rPr lang="en-US" sz="2400" dirty="0">
                <a:latin typeface="Arial" panose="020B0604020202020204" pitchFamily="34" charset="0"/>
              </a:rPr>
              <a:t>national sport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, and is one of the biggest spectator sports. According to one survey, it is the third most popular sport in Russia.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1045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5379D-1E28-409C-BC57-2E24B9C5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 meeting </a:t>
            </a:r>
            <a:r>
              <a:rPr lang="en-US" dirty="0" err="1"/>
              <a:t>Chelmet</a:t>
            </a:r>
            <a:r>
              <a:rPr lang="en-US" dirty="0"/>
              <a:t> Chelyabinsk </a:t>
            </a:r>
            <a:r>
              <a:rPr lang="en-US"/>
              <a:t>in Slovakia</a:t>
            </a:r>
            <a:endParaRPr lang="sk-SK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D2DF3CEC-F593-407B-B6F8-44783B39D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3538"/>
            <a:ext cx="5181600" cy="3886200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829F5684-A925-42B9-BF92-97D70C6E3F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37090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Спасибо</a:t>
            </a:r>
            <a:r>
              <a:rPr lang="en-US" dirty="0"/>
              <a:t> for your attention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2ED5D51-006B-455A-81E0-18736A3CF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4365"/>
            <a:ext cx="10515600" cy="3213858"/>
          </a:xfrm>
        </p:spPr>
      </p:pic>
    </p:spTree>
    <p:extLst>
      <p:ext uri="{BB962C8B-B14F-4D97-AF65-F5344CB8AC3E}">
        <p14:creationId xmlns:p14="http://schemas.microsoft.com/office/powerpoint/2010/main" val="38039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89F6318-7BE3-485E-BC4C-1DAE6688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44122" y="860916"/>
            <a:ext cx="7153835" cy="4351338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8461D3E-6C2D-495B-98AB-D33295E6D43D}"/>
              </a:ext>
            </a:extLst>
          </p:cNvPr>
          <p:cNvSpPr txBox="1"/>
          <p:nvPr/>
        </p:nvSpPr>
        <p:spPr>
          <a:xfrm>
            <a:off x="6197002" y="5097450"/>
            <a:ext cx="7153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4" tooltip="https://en.wikipedia.org/wiki/File:Map_of_the_Russian_federation_Map_showing_Regions,_principal_cities,_main_roads,_%26c.png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5" tooltip="https://creativecommons.org/licenses/by-sa/3.0/"/>
              </a:rPr>
              <a:t>CC BY-SA</a:t>
            </a:r>
            <a:endParaRPr lang="sk-SK" sz="9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2CA0A44-0091-48DD-99D9-53ED34C88113}"/>
              </a:ext>
            </a:extLst>
          </p:cNvPr>
          <p:cNvSpPr txBox="1"/>
          <p:nvPr/>
        </p:nvSpPr>
        <p:spPr>
          <a:xfrm>
            <a:off x="0" y="1795934"/>
            <a:ext cx="47441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Arial" panose="020B0604020202020204" pitchFamily="34" charset="0"/>
              </a:rPr>
              <a:t>Russia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is a </a:t>
            </a:r>
            <a:r>
              <a:rPr lang="en-US" sz="2400" dirty="0">
                <a:latin typeface="Arial" panose="020B0604020202020204" pitchFamily="34" charset="0"/>
              </a:rPr>
              <a:t>transcontinental country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located in </a:t>
            </a:r>
            <a:r>
              <a:rPr lang="en-US" sz="2400" dirty="0">
                <a:latin typeface="Arial" panose="020B0604020202020204" pitchFamily="34" charset="0"/>
              </a:rPr>
              <a:t>Eastern Europe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and </a:t>
            </a:r>
            <a:r>
              <a:rPr lang="en-US" sz="2400" dirty="0">
                <a:latin typeface="Arial" panose="020B0604020202020204" pitchFamily="34" charset="0"/>
              </a:rPr>
              <a:t>Northern Asia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 It covers over 17,125,200 square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kilometres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, and </a:t>
            </a:r>
            <a:r>
              <a:rPr lang="en-US" sz="2400" dirty="0">
                <a:latin typeface="Arial" panose="020B0604020202020204" pitchFamily="34" charset="0"/>
              </a:rPr>
              <a:t>bordering 16 sovereign nations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 </a:t>
            </a:r>
            <a:r>
              <a:rPr lang="en-US" sz="2400" dirty="0">
                <a:latin typeface="Arial" panose="020B0604020202020204" pitchFamily="34" charset="0"/>
              </a:rPr>
              <a:t>Moscow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is the country's capital and largest city, other major </a:t>
            </a:r>
            <a:r>
              <a:rPr lang="en-US" sz="2400" dirty="0">
                <a:latin typeface="Arial" panose="020B0604020202020204" pitchFamily="34" charset="0"/>
              </a:rPr>
              <a:t>cities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include </a:t>
            </a:r>
            <a:r>
              <a:rPr lang="en-US" sz="2400" dirty="0">
                <a:latin typeface="Arial" panose="020B0604020202020204" pitchFamily="34" charset="0"/>
              </a:rPr>
              <a:t>Saint Petersburg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2400" dirty="0">
                <a:latin typeface="Arial" panose="020B0604020202020204" pitchFamily="34" charset="0"/>
              </a:rPr>
              <a:t>Novosibirsk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2400" dirty="0">
                <a:latin typeface="Arial" panose="020B0604020202020204" pitchFamily="34" charset="0"/>
              </a:rPr>
              <a:t>Yekaterinburg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2400" dirty="0">
                <a:latin typeface="Arial" panose="020B0604020202020204" pitchFamily="34" charset="0"/>
              </a:rPr>
              <a:t>Kazan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2400" dirty="0">
                <a:latin typeface="Arial" panose="020B0604020202020204" pitchFamily="34" charset="0"/>
              </a:rPr>
              <a:t>Nizhny Novgorod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2400" dirty="0">
                <a:latin typeface="Arial" panose="020B0604020202020204" pitchFamily="34" charset="0"/>
              </a:rPr>
              <a:t>Chelyabinsk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and </a:t>
            </a:r>
            <a:r>
              <a:rPr lang="en-US" sz="2400" dirty="0">
                <a:latin typeface="Arial" panose="020B0604020202020204" pitchFamily="34" charset="0"/>
              </a:rPr>
              <a:t>Samara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5235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88B7F62-3B1D-4A6A-B299-F55A2981D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880" y="2070894"/>
            <a:ext cx="5852160" cy="3901440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3D543838-A452-4FD5-ADA8-4CB22E0479C4}"/>
              </a:ext>
            </a:extLst>
          </p:cNvPr>
          <p:cNvSpPr txBox="1"/>
          <p:nvPr/>
        </p:nvSpPr>
        <p:spPr>
          <a:xfrm>
            <a:off x="436880" y="5972334"/>
            <a:ext cx="5852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s://en.wikipedia.org/wiki/Moscow_Kremlin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sa/3.0/"/>
              </a:rPr>
              <a:t>CC BY-SA</a:t>
            </a:r>
            <a:endParaRPr lang="sk-SK" sz="90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A2A707D-C8FA-43CA-99AA-9B9797F65DD9}"/>
              </a:ext>
            </a:extLst>
          </p:cNvPr>
          <p:cNvSpPr txBox="1"/>
          <p:nvPr/>
        </p:nvSpPr>
        <p:spPr>
          <a:xfrm>
            <a:off x="6858561" y="1441569"/>
            <a:ext cx="4981903" cy="561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city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of 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city stands on the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Moskva River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Russia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a population estimated at 12.4 million residents within the city limits, while over 17 million residents in the urban area, and over 20 million residents in the 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Moscow Metropolitan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.The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 covers an area of 2,511 square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(970 sq mi), while the urban area covers 5,891 square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559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  <a:endParaRPr lang="sk-SK" dirty="0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14835493-DC42-4909-9913-B389EC95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420" y="1690688"/>
            <a:ext cx="8033239" cy="4351338"/>
          </a:xfr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9B5AF25E-9B8F-4DB6-9CAD-63FBD858D302}"/>
              </a:ext>
            </a:extLst>
          </p:cNvPr>
          <p:cNvSpPr txBox="1"/>
          <p:nvPr/>
        </p:nvSpPr>
        <p:spPr>
          <a:xfrm>
            <a:off x="494420" y="6042026"/>
            <a:ext cx="8033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s://en.wikipedia.org/wiki/List_of_cities_and_towns_in_Russia_by_population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sa/3.0/"/>
              </a:rPr>
              <a:t>CC BY-SA</a:t>
            </a:r>
            <a:endParaRPr lang="sk-SK" sz="90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76988B08-5E5D-46D3-BE35-78DE1E5EDFCC}"/>
              </a:ext>
            </a:extLst>
          </p:cNvPr>
          <p:cNvSpPr txBox="1"/>
          <p:nvPr/>
        </p:nvSpPr>
        <p:spPr>
          <a:xfrm>
            <a:off x="7823466" y="407590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6000" dirty="0"/>
              <a:t>144.5 </a:t>
            </a:r>
            <a:r>
              <a:rPr lang="sk-SK" sz="6000" dirty="0" err="1"/>
              <a:t>milion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138216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DE5502C-A28E-4C01-AA44-9B1D2EA5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952" y="2008611"/>
            <a:ext cx="6831844" cy="4288374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4813D66-502B-4F70-9D7A-1C487B78A63A}"/>
              </a:ext>
            </a:extLst>
          </p:cNvPr>
          <p:cNvSpPr txBox="1"/>
          <p:nvPr/>
        </p:nvSpPr>
        <p:spPr>
          <a:xfrm>
            <a:off x="838200" y="6308209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3" tooltip="https://en.wikipedia.org/wiki/Ruble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4" tooltip="https://creativecommons.org/licenses/by-sa/3.0/"/>
              </a:rPr>
              <a:t>CC BY-SA</a:t>
            </a:r>
            <a:endParaRPr lang="sk-SK" sz="9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9899C2F-3349-431F-9B7C-31849221BF35}"/>
              </a:ext>
            </a:extLst>
          </p:cNvPr>
          <p:cNvSpPr txBox="1"/>
          <p:nvPr/>
        </p:nvSpPr>
        <p:spPr>
          <a:xfrm>
            <a:off x="8061434" y="1690688"/>
            <a:ext cx="3205655" cy="4429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Russian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ruble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currency of the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two partially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republics of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Abkhazia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and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South Ossetia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and the two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unrecognised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republics of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Donetsk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and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Luhansk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ruble is subdivided into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100 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kopeks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972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E2646EC-06D6-424D-B126-98C5DBC9B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4160" y="297034"/>
            <a:ext cx="5709920" cy="2787307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6DC32CC4-07C3-427F-9B54-99534B445FC8}"/>
              </a:ext>
            </a:extLst>
          </p:cNvPr>
          <p:cNvSpPr txBox="1"/>
          <p:nvPr/>
        </p:nvSpPr>
        <p:spPr>
          <a:xfrm>
            <a:off x="5344160" y="3201088"/>
            <a:ext cx="5709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://brewminate.com/the-importance-of-language-it-matters/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nc-sa/3.0/"/>
              </a:rPr>
              <a:t>CC BY-SA-NC</a:t>
            </a:r>
            <a:endParaRPr lang="sk-SK" sz="90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F64241C-E22D-4F77-BB8A-F977B0F0F555}"/>
              </a:ext>
            </a:extLst>
          </p:cNvPr>
          <p:cNvSpPr txBox="1"/>
          <p:nvPr/>
        </p:nvSpPr>
        <p:spPr>
          <a:xfrm>
            <a:off x="633143" y="2790781"/>
            <a:ext cx="56335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Russian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is an East Slavic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native to the Russians in Eastern Europe. It is an official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Russia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Belarus, Kazakhstan, Kyrgyzstan, as well as being widely used throughout the Baltic states, the Caucasus and Central Asia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4572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Eurasian </a:t>
            </a:r>
            <a:r>
              <a:rPr lang="en-US"/>
              <a:t>brown bear/</a:t>
            </a:r>
            <a:r>
              <a:rPr lang="en-US" dirty="0"/>
              <a:t>national animal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D0F712F-1822-4732-955C-846C25B6C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718" y="1711077"/>
            <a:ext cx="5055483" cy="404683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F891FFC-C7E1-45FF-8C7C-EC0005375F74}"/>
              </a:ext>
            </a:extLst>
          </p:cNvPr>
          <p:cNvSpPr txBox="1"/>
          <p:nvPr/>
        </p:nvSpPr>
        <p:spPr>
          <a:xfrm>
            <a:off x="227718" y="5840595"/>
            <a:ext cx="31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hlinkClick r:id="rId3" tooltip="https://commons.wikimedia.org/wiki/File:Brown_bear_(Ursus_arctos_arctos)_running.jpg"/>
              </a:rPr>
              <a:t>Táto fotografia</a:t>
            </a:r>
            <a:r>
              <a:rPr lang="sk-SK" sz="900" dirty="0"/>
              <a:t> od autora Neznámy autor, chránené licenciou </a:t>
            </a:r>
            <a:r>
              <a:rPr lang="sk-SK" sz="900" dirty="0">
                <a:hlinkClick r:id="rId4" tooltip="https://creativecommons.org/licenses/by-sa/3.0/"/>
              </a:rPr>
              <a:t>CC BY-SA</a:t>
            </a:r>
            <a:endParaRPr lang="sk-SK" sz="9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578F054-11F0-4E8D-8F99-8EAFAA812559}"/>
              </a:ext>
            </a:extLst>
          </p:cNvPr>
          <p:cNvSpPr txBox="1"/>
          <p:nvPr/>
        </p:nvSpPr>
        <p:spPr>
          <a:xfrm>
            <a:off x="5868282" y="2054943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PT Sans"/>
              </a:rPr>
              <a:t>The Eurasian brown bear is a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PT Sans"/>
              </a:rPr>
              <a:t>national animal of Russia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PT Sans"/>
              </a:rPr>
              <a:t>. It lives in the parts of Europe and Asia. The Eurasian brown bear stands 1.70 to 2.20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PT Sans"/>
              </a:rPr>
              <a:t>metres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PT Sans"/>
              </a:rPr>
              <a:t> (5.57ft to 7. 21ft) tall. Depending on the distribution region its weight can vary between 100 and 350 kilos. In all populations the males are heavier than the females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5457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</a:t>
            </a:r>
            <a:endParaRPr lang="sk-SK" dirty="0"/>
          </a:p>
        </p:txBody>
      </p:sp>
      <p:pic>
        <p:nvPicPr>
          <p:cNvPr id="16" name="Zástupný objekt pre obsah 15">
            <a:extLst>
              <a:ext uri="{FF2B5EF4-FFF2-40B4-BE49-F238E27FC236}">
                <a16:creationId xmlns:a16="http://schemas.microsoft.com/office/drawing/2014/main" id="{1DEB7595-EFBB-4384-A0FB-6A2EE6CD4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280" y="1576976"/>
            <a:ext cx="7055645" cy="4703763"/>
          </a:xfr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A15A4344-1B53-4CD4-8110-A9EBBDC4D070}"/>
              </a:ext>
            </a:extLst>
          </p:cNvPr>
          <p:cNvSpPr txBox="1"/>
          <p:nvPr/>
        </p:nvSpPr>
        <p:spPr>
          <a:xfrm>
            <a:off x="462280" y="6262043"/>
            <a:ext cx="6893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s://aprendizagensnanet.blogspot.com/2017/01/centenario-das-reservas-naturais-da.html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nc-nd/3.0/"/>
              </a:rPr>
              <a:t>CC BY-NC-ND</a:t>
            </a:r>
            <a:endParaRPr lang="sk-SK" sz="90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A99B690C-331F-423E-9265-B07690437AA4}"/>
              </a:ext>
            </a:extLst>
          </p:cNvPr>
          <p:cNvSpPr txBox="1"/>
          <p:nvPr/>
        </p:nvSpPr>
        <p:spPr>
          <a:xfrm>
            <a:off x="7731760" y="1114480"/>
            <a:ext cx="4470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Russian nature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diverse. The territory of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Russia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consists of different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natural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zones.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Russian nature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famous for its diversity in the world of plants and animals. Russian nature has a lot of unique animals like the Baikal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seal.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would really like to visit the Baikal river and especially the Baikal seal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0430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45E03-0C51-450F-99CB-4EE2526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C0A3F0C-3972-440B-9C62-B6B3933DA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679" y="1857533"/>
            <a:ext cx="6251021" cy="4167347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AAA9295-4B6F-4245-AB2D-E8F9444797E4}"/>
              </a:ext>
            </a:extLst>
          </p:cNvPr>
          <p:cNvSpPr txBox="1"/>
          <p:nvPr/>
        </p:nvSpPr>
        <p:spPr>
          <a:xfrm>
            <a:off x="7741920" y="1500565"/>
            <a:ext cx="38811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/>
              </a:rPr>
              <a:t>Russian culture is 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/>
              </a:rPr>
              <a:t>very rich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/>
              </a:rPr>
              <a:t>. I really like their folklore dancing groups and I think that they are worth seeing.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Russian nesting dolls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are well-known symbols of the country. These sets of dolls, known as 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matrioshka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 dolls, consist of a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wooden figure 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that can be pulled apart to reveal another smaller version</a:t>
            </a:r>
            <a:endParaRPr lang="sk-SK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44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770</Words>
  <Application>Microsoft Office PowerPoint</Application>
  <PresentationFormat>Širokouhlá</PresentationFormat>
  <Paragraphs>44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Gudea</vt:lpstr>
      <vt:lpstr>Open Sans</vt:lpstr>
      <vt:lpstr>PT Sans</vt:lpstr>
      <vt:lpstr>Times New Roman</vt:lpstr>
      <vt:lpstr>Motív Office</vt:lpstr>
      <vt:lpstr>Russia</vt:lpstr>
      <vt:lpstr>Location</vt:lpstr>
      <vt:lpstr>Capital</vt:lpstr>
      <vt:lpstr>Population</vt:lpstr>
      <vt:lpstr>Currency</vt:lpstr>
      <vt:lpstr>Language</vt:lpstr>
      <vt:lpstr>Eurasian brown bear/national animal</vt:lpstr>
      <vt:lpstr>Nature</vt:lpstr>
      <vt:lpstr>Culture</vt:lpstr>
      <vt:lpstr>Food</vt:lpstr>
      <vt:lpstr>Sports</vt:lpstr>
      <vt:lpstr>Me meeting Chelmet Chelyabinsk in Slovakia</vt:lpstr>
      <vt:lpstr>Спасибо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</dc:title>
  <dc:creator>pc</dc:creator>
  <cp:lastModifiedBy>Gypy</cp:lastModifiedBy>
  <cp:revision>25</cp:revision>
  <dcterms:created xsi:type="dcterms:W3CDTF">2020-11-13T06:35:58Z</dcterms:created>
  <dcterms:modified xsi:type="dcterms:W3CDTF">2020-12-15T19:19:10Z</dcterms:modified>
</cp:coreProperties>
</file>