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3" r:id="rId8"/>
    <p:sldId id="261" r:id="rId9"/>
    <p:sldId id="264"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sk-SK"/>
          </a:p>
        </p:txBody>
      </p:sp>
      <p:sp>
        <p:nvSpPr>
          <p:cNvPr id="4" name="Zástupný symbol pro datum 3"/>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4"/>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6"/>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datum 2"/>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7FC6DBA8-6E6E-4466-A1FB-02E696C43823}" type="datetimeFigureOut">
              <a:rPr lang="sk-SK" smtClean="0"/>
              <a:pPr/>
              <a:t>7. 12. 2020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4FDE78E-0181-45AF-8662-68DBFA813062}"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6DBA8-6E6E-4466-A1FB-02E696C43823}" type="datetimeFigureOut">
              <a:rPr lang="sk-SK" smtClean="0"/>
              <a:pPr/>
              <a:t>7. 12. 2020</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DE78E-0181-45AF-8662-68DBFA813062}"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gb.jpg"/>
          <p:cNvPicPr>
            <a:picLocks noChangeAspect="1"/>
          </p:cNvPicPr>
          <p:nvPr/>
        </p:nvPicPr>
        <p:blipFill>
          <a:blip r:embed="rId2"/>
          <a:stretch>
            <a:fillRect/>
          </a:stretch>
        </p:blipFill>
        <p:spPr>
          <a:xfrm>
            <a:off x="0" y="0"/>
            <a:ext cx="9144000" cy="6858000"/>
          </a:xfrm>
          <a:prstGeom prst="rect">
            <a:avLst/>
          </a:prstGeom>
        </p:spPr>
      </p:pic>
      <p:sp>
        <p:nvSpPr>
          <p:cNvPr id="5" name="TextovéPole 4"/>
          <p:cNvSpPr txBox="1"/>
          <p:nvPr/>
        </p:nvSpPr>
        <p:spPr>
          <a:xfrm>
            <a:off x="821505" y="620688"/>
            <a:ext cx="7500990" cy="923330"/>
          </a:xfrm>
          <a:prstGeom prst="rect">
            <a:avLst/>
          </a:prstGeom>
          <a:noFill/>
        </p:spPr>
        <p:txBody>
          <a:bodyPr wrap="square" rtlCol="0">
            <a:spAutoFit/>
          </a:bodyPr>
          <a:lstStyle/>
          <a:p>
            <a:r>
              <a:rPr lang="sk-SK" sz="5400" b="1" i="1" dirty="0" err="1">
                <a:latin typeface="AR CARTER" pitchFamily="2" charset="0"/>
              </a:rPr>
              <a:t>The</a:t>
            </a:r>
            <a:r>
              <a:rPr lang="sk-SK" sz="5400" b="1" i="1" dirty="0">
                <a:latin typeface="AR CARTER" pitchFamily="2" charset="0"/>
              </a:rPr>
              <a:t> </a:t>
            </a:r>
            <a:r>
              <a:rPr lang="sk-SK" sz="5400" b="1" i="1" dirty="0" err="1">
                <a:latin typeface="AR CARTER" pitchFamily="2" charset="0"/>
              </a:rPr>
              <a:t>United</a:t>
            </a:r>
            <a:r>
              <a:rPr lang="sk-SK" sz="5400" b="1" i="1" dirty="0">
                <a:latin typeface="AR CARTER" pitchFamily="2" charset="0"/>
              </a:rPr>
              <a:t> </a:t>
            </a:r>
            <a:r>
              <a:rPr lang="sk-SK" sz="5400" b="1" i="1" dirty="0" err="1">
                <a:latin typeface="AR CARTER" pitchFamily="2" charset="0"/>
              </a:rPr>
              <a:t>Kingdom</a:t>
            </a:r>
            <a:endParaRPr lang="sk-SK" sz="5400" b="1" i="1" dirty="0">
              <a:latin typeface="AR CARTER"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pppx.jpg"/>
          <p:cNvPicPr>
            <a:picLocks noChangeAspect="1"/>
          </p:cNvPicPr>
          <p:nvPr/>
        </p:nvPicPr>
        <p:blipFill>
          <a:blip r:embed="rId2"/>
          <a:stretch>
            <a:fillRect/>
          </a:stretch>
        </p:blipFill>
        <p:spPr>
          <a:xfrm>
            <a:off x="1" y="0"/>
            <a:ext cx="9498904" cy="6858000"/>
          </a:xfrm>
          <a:prstGeom prst="rect">
            <a:avLst/>
          </a:prstGeom>
        </p:spPr>
      </p:pic>
      <p:sp>
        <p:nvSpPr>
          <p:cNvPr id="4" name="TextovéPole 3"/>
          <p:cNvSpPr txBox="1"/>
          <p:nvPr/>
        </p:nvSpPr>
        <p:spPr>
          <a:xfrm>
            <a:off x="2411760" y="142852"/>
            <a:ext cx="4517694" cy="707886"/>
          </a:xfrm>
          <a:prstGeom prst="rect">
            <a:avLst/>
          </a:prstGeom>
          <a:noFill/>
        </p:spPr>
        <p:txBody>
          <a:bodyPr wrap="square" rtlCol="0">
            <a:spAutoFit/>
          </a:bodyPr>
          <a:lstStyle/>
          <a:p>
            <a:pPr algn="ctr"/>
            <a:r>
              <a:rPr lang="sk-SK" sz="4000" b="1" dirty="0">
                <a:latin typeface="AR CARTER" pitchFamily="2" charset="0"/>
              </a:rPr>
              <a:t>ABOUT THE UK</a:t>
            </a:r>
          </a:p>
        </p:txBody>
      </p:sp>
      <p:sp>
        <p:nvSpPr>
          <p:cNvPr id="5" name="TextovéPole 4"/>
          <p:cNvSpPr txBox="1"/>
          <p:nvPr/>
        </p:nvSpPr>
        <p:spPr>
          <a:xfrm>
            <a:off x="4857752" y="1714488"/>
            <a:ext cx="4000528" cy="3139321"/>
          </a:xfrm>
          <a:prstGeom prst="rect">
            <a:avLst/>
          </a:prstGeom>
          <a:noFill/>
        </p:spPr>
        <p:txBody>
          <a:bodyPr wrap="square" rtlCol="0">
            <a:spAutoFit/>
          </a:bodyPr>
          <a:lstStyle/>
          <a:p>
            <a:pPr>
              <a:buFont typeface="Wingdings" pitchFamily="2" charset="2"/>
              <a:buChar char="q"/>
            </a:pPr>
            <a:endParaRPr lang="sk-SK" dirty="0">
              <a:solidFill>
                <a:schemeClr val="bg1"/>
              </a:solidFill>
              <a:latin typeface="AR CENA" pitchFamily="2" charset="0"/>
            </a:endParaRPr>
          </a:p>
          <a:p>
            <a:pPr>
              <a:buFont typeface="Wingdings" pitchFamily="2" charset="2"/>
              <a:buChar char="q"/>
            </a:pPr>
            <a:r>
              <a:rPr lang="sk-SK" dirty="0" err="1">
                <a:solidFill>
                  <a:schemeClr val="bg1"/>
                </a:solidFill>
                <a:latin typeface="AR CENA" pitchFamily="2" charset="0"/>
              </a:rPr>
              <a:t>The</a:t>
            </a:r>
            <a:r>
              <a:rPr lang="sk-SK" dirty="0">
                <a:solidFill>
                  <a:schemeClr val="bg1"/>
                </a:solidFill>
                <a:latin typeface="AR CENA" pitchFamily="2" charset="0"/>
              </a:rPr>
              <a:t> UK </a:t>
            </a:r>
            <a:r>
              <a:rPr lang="sk-SK" dirty="0" err="1">
                <a:solidFill>
                  <a:schemeClr val="bg1"/>
                </a:solidFill>
                <a:latin typeface="AR CENA" pitchFamily="2" charset="0"/>
              </a:rPr>
              <a:t>consists</a:t>
            </a:r>
            <a:r>
              <a:rPr lang="sk-SK" dirty="0">
                <a:solidFill>
                  <a:schemeClr val="bg1"/>
                </a:solidFill>
                <a:latin typeface="AR CENA" pitchFamily="2" charset="0"/>
              </a:rPr>
              <a:t> </a:t>
            </a:r>
            <a:r>
              <a:rPr lang="sk-SK" dirty="0" err="1">
                <a:solidFill>
                  <a:schemeClr val="bg1"/>
                </a:solidFill>
                <a:latin typeface="AR CENA" pitchFamily="2" charset="0"/>
              </a:rPr>
              <a:t>of</a:t>
            </a:r>
            <a:r>
              <a:rPr lang="sk-SK" dirty="0">
                <a:solidFill>
                  <a:schemeClr val="bg1"/>
                </a:solidFill>
                <a:latin typeface="AR CENA" pitchFamily="2" charset="0"/>
              </a:rPr>
              <a:t> 4 </a:t>
            </a:r>
            <a:r>
              <a:rPr lang="sk-SK" dirty="0" err="1">
                <a:solidFill>
                  <a:schemeClr val="bg1"/>
                </a:solidFill>
                <a:latin typeface="AR CENA" pitchFamily="2" charset="0"/>
              </a:rPr>
              <a:t>states</a:t>
            </a:r>
            <a:r>
              <a:rPr lang="sk-SK" dirty="0">
                <a:solidFill>
                  <a:schemeClr val="bg1"/>
                </a:solidFill>
                <a:latin typeface="AR CENA" pitchFamily="2" charset="0"/>
              </a:rPr>
              <a:t> :  </a:t>
            </a:r>
            <a:r>
              <a:rPr lang="sk-SK" dirty="0" err="1">
                <a:solidFill>
                  <a:schemeClr val="bg1"/>
                </a:solidFill>
                <a:latin typeface="AR CENA" pitchFamily="2" charset="0"/>
              </a:rPr>
              <a:t>England</a:t>
            </a:r>
            <a:r>
              <a:rPr lang="sk-SK" dirty="0">
                <a:solidFill>
                  <a:schemeClr val="bg1"/>
                </a:solidFill>
                <a:latin typeface="AR CENA" pitchFamily="2" charset="0"/>
              </a:rPr>
              <a:t>, Wales, </a:t>
            </a:r>
            <a:r>
              <a:rPr lang="sk-SK" dirty="0" err="1">
                <a:solidFill>
                  <a:schemeClr val="bg1"/>
                </a:solidFill>
                <a:latin typeface="AR CENA" pitchFamily="2" charset="0"/>
              </a:rPr>
              <a:t>Scotland</a:t>
            </a:r>
            <a:r>
              <a:rPr lang="sk-SK" dirty="0">
                <a:solidFill>
                  <a:schemeClr val="bg1"/>
                </a:solidFill>
                <a:latin typeface="AR CENA" pitchFamily="2" charset="0"/>
              </a:rPr>
              <a:t> and </a:t>
            </a:r>
            <a:r>
              <a:rPr lang="sk-SK" dirty="0" err="1">
                <a:solidFill>
                  <a:schemeClr val="bg1"/>
                </a:solidFill>
                <a:latin typeface="AR CENA" pitchFamily="2" charset="0"/>
              </a:rPr>
              <a:t>Northern</a:t>
            </a:r>
            <a:r>
              <a:rPr lang="sk-SK" dirty="0">
                <a:solidFill>
                  <a:schemeClr val="bg1"/>
                </a:solidFill>
                <a:latin typeface="AR CENA" pitchFamily="2" charset="0"/>
              </a:rPr>
              <a:t> </a:t>
            </a:r>
            <a:r>
              <a:rPr lang="sk-SK" dirty="0" err="1">
                <a:solidFill>
                  <a:schemeClr val="bg1"/>
                </a:solidFill>
                <a:latin typeface="AR CENA" pitchFamily="2" charset="0"/>
              </a:rPr>
              <a:t>Ireland</a:t>
            </a:r>
            <a:r>
              <a:rPr lang="sk-SK" dirty="0">
                <a:solidFill>
                  <a:schemeClr val="bg1"/>
                </a:solidFill>
                <a:latin typeface="AR CENA" pitchFamily="2" charset="0"/>
              </a:rPr>
              <a:t>.</a:t>
            </a:r>
            <a:endParaRPr lang="sk-SK" dirty="0">
              <a:solidFill>
                <a:schemeClr val="bg1"/>
              </a:solidFill>
            </a:endParaRPr>
          </a:p>
          <a:p>
            <a:pPr>
              <a:buFont typeface="Wingdings" pitchFamily="2" charset="2"/>
              <a:buChar char="q"/>
            </a:pP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capital</a:t>
            </a:r>
            <a:r>
              <a:rPr lang="sk-SK" dirty="0">
                <a:solidFill>
                  <a:schemeClr val="bg1"/>
                </a:solidFill>
                <a:latin typeface="AR CENA" pitchFamily="2" charset="0"/>
              </a:rPr>
              <a:t> city </a:t>
            </a:r>
            <a:r>
              <a:rPr lang="sk-SK" dirty="0" err="1">
                <a:solidFill>
                  <a:schemeClr val="bg1"/>
                </a:solidFill>
                <a:latin typeface="AR CENA" pitchFamily="2" charset="0"/>
              </a:rPr>
              <a:t>of</a:t>
            </a:r>
            <a:r>
              <a:rPr lang="sk-SK" dirty="0">
                <a:solidFill>
                  <a:schemeClr val="bg1"/>
                </a:solidFill>
                <a:latin typeface="AR CENA" pitchFamily="2" charset="0"/>
              </a:rPr>
              <a:t> </a:t>
            </a:r>
            <a:r>
              <a:rPr lang="sk-SK" dirty="0" err="1">
                <a:solidFill>
                  <a:schemeClr val="bg1"/>
                </a:solidFill>
                <a:latin typeface="AR CENA" pitchFamily="2" charset="0"/>
              </a:rPr>
              <a:t>England</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t>
            </a:r>
            <a:r>
              <a:rPr lang="sk-SK" dirty="0" err="1">
                <a:solidFill>
                  <a:schemeClr val="bg1"/>
                </a:solidFill>
                <a:latin typeface="AR CENA" pitchFamily="2" charset="0"/>
              </a:rPr>
              <a:t>London</a:t>
            </a:r>
            <a:r>
              <a:rPr lang="sk-SK" dirty="0">
                <a:solidFill>
                  <a:schemeClr val="bg1"/>
                </a:solidFill>
                <a:latin typeface="AR CENA" pitchFamily="2" charset="0"/>
              </a:rPr>
              <a:t>, </a:t>
            </a:r>
            <a:r>
              <a:rPr lang="sk-SK" dirty="0" err="1">
                <a:solidFill>
                  <a:schemeClr val="bg1"/>
                </a:solidFill>
                <a:latin typeface="AR CENA" pitchFamily="2" charset="0"/>
              </a:rPr>
              <a:t>of</a:t>
            </a:r>
            <a:r>
              <a:rPr lang="sk-SK" dirty="0">
                <a:solidFill>
                  <a:schemeClr val="bg1"/>
                </a:solidFill>
                <a:latin typeface="AR CENA" pitchFamily="2" charset="0"/>
              </a:rPr>
              <a:t> Wales  </a:t>
            </a:r>
            <a:r>
              <a:rPr lang="sk-SK" dirty="0" err="1">
                <a:solidFill>
                  <a:schemeClr val="bg1"/>
                </a:solidFill>
                <a:latin typeface="AR CENA" pitchFamily="2" charset="0"/>
              </a:rPr>
              <a:t>it's</a:t>
            </a:r>
            <a:r>
              <a:rPr lang="sk-SK" dirty="0">
                <a:solidFill>
                  <a:schemeClr val="bg1"/>
                </a:solidFill>
                <a:latin typeface="AR CENA" pitchFamily="2" charset="0"/>
              </a:rPr>
              <a:t> Cardiff , </a:t>
            </a:r>
            <a:r>
              <a:rPr lang="sk-SK" dirty="0" err="1">
                <a:solidFill>
                  <a:schemeClr val="bg1"/>
                </a:solidFill>
                <a:latin typeface="AR CENA" pitchFamily="2" charset="0"/>
              </a:rPr>
              <a:t>of</a:t>
            </a:r>
            <a:r>
              <a:rPr lang="sk-SK" dirty="0">
                <a:solidFill>
                  <a:schemeClr val="bg1"/>
                </a:solidFill>
                <a:latin typeface="AR CENA" pitchFamily="2" charset="0"/>
              </a:rPr>
              <a:t> </a:t>
            </a:r>
            <a:r>
              <a:rPr lang="sk-SK" dirty="0" err="1">
                <a:solidFill>
                  <a:schemeClr val="bg1"/>
                </a:solidFill>
                <a:latin typeface="AR CENA" pitchFamily="2" charset="0"/>
              </a:rPr>
              <a:t>Scotland</a:t>
            </a:r>
            <a:r>
              <a:rPr lang="sk-SK" dirty="0">
                <a:solidFill>
                  <a:schemeClr val="bg1"/>
                </a:solidFill>
                <a:latin typeface="AR CENA" pitchFamily="2" charset="0"/>
              </a:rPr>
              <a:t>  </a:t>
            </a:r>
            <a:r>
              <a:rPr lang="sk-SK" dirty="0" err="1">
                <a:solidFill>
                  <a:schemeClr val="bg1"/>
                </a:solidFill>
                <a:latin typeface="AR CENA" pitchFamily="2" charset="0"/>
              </a:rPr>
              <a:t>it's</a:t>
            </a:r>
            <a:r>
              <a:rPr lang="sk-SK" dirty="0">
                <a:solidFill>
                  <a:schemeClr val="bg1"/>
                </a:solidFill>
                <a:latin typeface="AR CENA" pitchFamily="2" charset="0"/>
              </a:rPr>
              <a:t>  </a:t>
            </a:r>
            <a:r>
              <a:rPr lang="sk-SK" dirty="0" err="1">
                <a:solidFill>
                  <a:schemeClr val="bg1"/>
                </a:solidFill>
                <a:latin typeface="AR CENA" pitchFamily="2" charset="0"/>
              </a:rPr>
              <a:t>Edinburgh</a:t>
            </a:r>
            <a:r>
              <a:rPr lang="sk-SK" dirty="0">
                <a:solidFill>
                  <a:schemeClr val="bg1"/>
                </a:solidFill>
                <a:latin typeface="AR CENA" pitchFamily="2" charset="0"/>
              </a:rPr>
              <a:t> and </a:t>
            </a:r>
            <a:r>
              <a:rPr lang="sk-SK" dirty="0" err="1">
                <a:solidFill>
                  <a:schemeClr val="bg1"/>
                </a:solidFill>
                <a:latin typeface="AR CENA" pitchFamily="2" charset="0"/>
              </a:rPr>
              <a:t>of</a:t>
            </a:r>
            <a:r>
              <a:rPr lang="sk-SK" dirty="0">
                <a:solidFill>
                  <a:schemeClr val="bg1"/>
                </a:solidFill>
                <a:latin typeface="AR CENA" pitchFamily="2" charset="0"/>
              </a:rPr>
              <a:t> </a:t>
            </a:r>
            <a:r>
              <a:rPr lang="sk-SK" dirty="0" err="1">
                <a:solidFill>
                  <a:schemeClr val="bg1"/>
                </a:solidFill>
                <a:latin typeface="AR CENA" pitchFamily="2" charset="0"/>
              </a:rPr>
              <a:t>Nothern</a:t>
            </a:r>
            <a:r>
              <a:rPr lang="sk-SK" dirty="0">
                <a:solidFill>
                  <a:schemeClr val="bg1"/>
                </a:solidFill>
                <a:latin typeface="AR CENA" pitchFamily="2" charset="0"/>
              </a:rPr>
              <a:t> </a:t>
            </a:r>
            <a:r>
              <a:rPr lang="sk-SK" dirty="0" err="1">
                <a:solidFill>
                  <a:schemeClr val="bg1"/>
                </a:solidFill>
                <a:latin typeface="AR CENA" pitchFamily="2" charset="0"/>
              </a:rPr>
              <a:t>Ireland</a:t>
            </a:r>
            <a:r>
              <a:rPr lang="sk-SK" dirty="0">
                <a:solidFill>
                  <a:schemeClr val="bg1"/>
                </a:solidFill>
                <a:latin typeface="AR CENA" pitchFamily="2" charset="0"/>
              </a:rPr>
              <a:t> </a:t>
            </a:r>
            <a:r>
              <a:rPr lang="sk-SK" dirty="0" err="1">
                <a:solidFill>
                  <a:schemeClr val="bg1"/>
                </a:solidFill>
                <a:latin typeface="AR CENA" pitchFamily="2" charset="0"/>
              </a:rPr>
              <a:t>it's</a:t>
            </a:r>
            <a:r>
              <a:rPr lang="sk-SK" dirty="0">
                <a:solidFill>
                  <a:schemeClr val="bg1"/>
                </a:solidFill>
                <a:latin typeface="AR CENA" pitchFamily="2" charset="0"/>
              </a:rPr>
              <a:t> Belfast.</a:t>
            </a:r>
          </a:p>
          <a:p>
            <a:pPr>
              <a:buFont typeface="Wingdings" pitchFamily="2" charset="2"/>
              <a:buChar char="q"/>
            </a:pP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population</a:t>
            </a:r>
            <a:r>
              <a:rPr lang="sk-SK" dirty="0">
                <a:solidFill>
                  <a:schemeClr val="bg1"/>
                </a:solidFill>
                <a:latin typeface="AR CENA" pitchFamily="2" charset="0"/>
              </a:rPr>
              <a:t> </a:t>
            </a:r>
            <a:r>
              <a:rPr lang="sk-SK" dirty="0" err="1">
                <a:solidFill>
                  <a:schemeClr val="bg1"/>
                </a:solidFill>
                <a:latin typeface="AR CENA" pitchFamily="2" charset="0"/>
              </a:rPr>
              <a:t>of</a:t>
            </a:r>
            <a:r>
              <a:rPr lang="sk-SK" dirty="0">
                <a:solidFill>
                  <a:schemeClr val="bg1"/>
                </a:solidFill>
                <a:latin typeface="AR CENA" pitchFamily="2" charset="0"/>
              </a:rPr>
              <a:t> </a:t>
            </a:r>
            <a:r>
              <a:rPr lang="sk-SK" dirty="0" err="1">
                <a:solidFill>
                  <a:schemeClr val="bg1"/>
                </a:solidFill>
                <a:latin typeface="AR CENA" pitchFamily="2" charset="0"/>
              </a:rPr>
              <a:t>the</a:t>
            </a:r>
            <a:r>
              <a:rPr lang="sk-SK" dirty="0">
                <a:solidFill>
                  <a:schemeClr val="bg1"/>
                </a:solidFill>
                <a:latin typeface="AR CENA" pitchFamily="2" charset="0"/>
              </a:rPr>
              <a:t> UK </a:t>
            </a:r>
            <a:r>
              <a:rPr lang="sk-SK" dirty="0" err="1">
                <a:solidFill>
                  <a:schemeClr val="bg1"/>
                </a:solidFill>
                <a:latin typeface="AR CENA" pitchFamily="2" charset="0"/>
              </a:rPr>
              <a:t>is</a:t>
            </a:r>
            <a:r>
              <a:rPr lang="sk-SK" dirty="0">
                <a:solidFill>
                  <a:schemeClr val="bg1"/>
                </a:solidFill>
                <a:latin typeface="AR CENA" pitchFamily="2" charset="0"/>
              </a:rPr>
              <a:t> </a:t>
            </a:r>
            <a:r>
              <a:rPr lang="sk-SK" dirty="0" err="1">
                <a:solidFill>
                  <a:schemeClr val="bg1"/>
                </a:solidFill>
                <a:latin typeface="AR CENA" pitchFamily="2" charset="0"/>
              </a:rPr>
              <a:t>approximately</a:t>
            </a:r>
            <a:r>
              <a:rPr lang="sk-SK" dirty="0">
                <a:solidFill>
                  <a:schemeClr val="bg1"/>
                </a:solidFill>
                <a:latin typeface="AR CENA" pitchFamily="2" charset="0"/>
              </a:rPr>
              <a:t> 66,5 </a:t>
            </a:r>
            <a:r>
              <a:rPr lang="sk-SK" dirty="0" err="1">
                <a:solidFill>
                  <a:schemeClr val="bg1"/>
                </a:solidFill>
                <a:latin typeface="AR CENA" pitchFamily="2" charset="0"/>
              </a:rPr>
              <a:t>milions</a:t>
            </a:r>
            <a:r>
              <a:rPr lang="sk-SK" dirty="0">
                <a:solidFill>
                  <a:schemeClr val="bg1"/>
                </a:solidFill>
                <a:latin typeface="AR CENA" pitchFamily="2" charset="0"/>
              </a:rPr>
              <a:t>. </a:t>
            </a:r>
          </a:p>
          <a:p>
            <a:pPr>
              <a:buFont typeface="Wingdings" pitchFamily="2" charset="2"/>
              <a:buChar char="q"/>
            </a:pP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national</a:t>
            </a:r>
            <a:r>
              <a:rPr lang="sk-SK" dirty="0">
                <a:solidFill>
                  <a:schemeClr val="bg1"/>
                </a:solidFill>
                <a:latin typeface="AR CENA" pitchFamily="2" charset="0"/>
              </a:rPr>
              <a:t> </a:t>
            </a:r>
            <a:r>
              <a:rPr lang="sk-SK" dirty="0" err="1">
                <a:solidFill>
                  <a:schemeClr val="bg1"/>
                </a:solidFill>
                <a:latin typeface="AR CENA" pitchFamily="2" charset="0"/>
              </a:rPr>
              <a:t>colours</a:t>
            </a:r>
            <a:r>
              <a:rPr lang="sk-SK" dirty="0">
                <a:solidFill>
                  <a:schemeClr val="bg1"/>
                </a:solidFill>
                <a:latin typeface="AR CENA" pitchFamily="2" charset="0"/>
              </a:rPr>
              <a:t> are: </a:t>
            </a:r>
            <a:r>
              <a:rPr lang="sk-SK" dirty="0" err="1">
                <a:solidFill>
                  <a:schemeClr val="bg1"/>
                </a:solidFill>
                <a:latin typeface="AR CENA" pitchFamily="2" charset="0"/>
              </a:rPr>
              <a:t>red</a:t>
            </a:r>
            <a:r>
              <a:rPr lang="sk-SK" dirty="0">
                <a:solidFill>
                  <a:schemeClr val="bg1"/>
                </a:solidFill>
                <a:latin typeface="AR CENA" pitchFamily="2" charset="0"/>
              </a:rPr>
              <a:t>, </a:t>
            </a:r>
            <a:r>
              <a:rPr lang="sk-SK" dirty="0" err="1">
                <a:solidFill>
                  <a:schemeClr val="bg1"/>
                </a:solidFill>
                <a:latin typeface="AR CENA" pitchFamily="2" charset="0"/>
              </a:rPr>
              <a:t>white</a:t>
            </a:r>
            <a:r>
              <a:rPr lang="sk-SK" dirty="0">
                <a:solidFill>
                  <a:schemeClr val="bg1"/>
                </a:solidFill>
                <a:latin typeface="AR CENA" pitchFamily="2" charset="0"/>
              </a:rPr>
              <a:t> and </a:t>
            </a:r>
            <a:r>
              <a:rPr lang="sk-SK" dirty="0" err="1">
                <a:solidFill>
                  <a:schemeClr val="bg1"/>
                </a:solidFill>
                <a:latin typeface="AR CENA" pitchFamily="2" charset="0"/>
              </a:rPr>
              <a:t>blue</a:t>
            </a:r>
            <a:r>
              <a:rPr lang="sk-SK" dirty="0">
                <a:solidFill>
                  <a:schemeClr val="bg1"/>
                </a:solidFill>
                <a:latin typeface="AR CENA" pitchFamily="2" charset="0"/>
              </a:rPr>
              <a:t>. </a:t>
            </a:r>
          </a:p>
          <a:p>
            <a:pPr>
              <a:buFont typeface="Wingdings" pitchFamily="2" charset="2"/>
              <a:buChar char="q"/>
            </a:pP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currency</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t>
            </a: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British</a:t>
            </a:r>
            <a:r>
              <a:rPr lang="sk-SK" dirty="0">
                <a:solidFill>
                  <a:schemeClr val="bg1"/>
                </a:solidFill>
                <a:latin typeface="AR CENA" pitchFamily="2" charset="0"/>
              </a:rPr>
              <a:t> </a:t>
            </a:r>
            <a:r>
              <a:rPr lang="sk-SK" dirty="0" err="1">
                <a:solidFill>
                  <a:schemeClr val="bg1"/>
                </a:solidFill>
                <a:latin typeface="AR CENA" pitchFamily="2" charset="0"/>
              </a:rPr>
              <a:t>pound</a:t>
            </a:r>
            <a:r>
              <a:rPr lang="sk-SK" dirty="0">
                <a:solidFill>
                  <a:schemeClr val="bg1"/>
                </a:solidFill>
                <a:latin typeface="AR CENA" pitchFamily="2" charset="0"/>
              </a:rPr>
              <a:t> </a:t>
            </a:r>
            <a:r>
              <a:rPr lang="sk-SK" dirty="0" err="1">
                <a:solidFill>
                  <a:schemeClr val="bg1"/>
                </a:solidFill>
                <a:latin typeface="AR CENA" pitchFamily="2" charset="0"/>
              </a:rPr>
              <a:t>which</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t>
            </a:r>
            <a:r>
              <a:rPr lang="sk-SK" dirty="0" err="1">
                <a:solidFill>
                  <a:schemeClr val="bg1"/>
                </a:solidFill>
                <a:latin typeface="AR CENA" pitchFamily="2" charset="0"/>
              </a:rPr>
              <a:t>divided</a:t>
            </a:r>
            <a:r>
              <a:rPr lang="sk-SK" dirty="0">
                <a:solidFill>
                  <a:schemeClr val="bg1"/>
                </a:solidFill>
                <a:latin typeface="AR CENA" pitchFamily="2" charset="0"/>
              </a:rPr>
              <a:t> </a:t>
            </a:r>
            <a:r>
              <a:rPr lang="sk-SK" dirty="0" err="1">
                <a:solidFill>
                  <a:schemeClr val="bg1"/>
                </a:solidFill>
                <a:latin typeface="AR CENA" pitchFamily="2" charset="0"/>
              </a:rPr>
              <a:t>into</a:t>
            </a:r>
            <a:r>
              <a:rPr lang="sk-SK" dirty="0">
                <a:solidFill>
                  <a:schemeClr val="bg1"/>
                </a:solidFill>
                <a:latin typeface="AR CENA" pitchFamily="2" charset="0"/>
              </a:rPr>
              <a:t> 100 pence.</a:t>
            </a:r>
          </a:p>
        </p:txBody>
      </p:sp>
      <p:pic>
        <p:nvPicPr>
          <p:cNvPr id="1026" name="Picture 2" descr="United Kingdom Map | Infoplease"/>
          <p:cNvPicPr>
            <a:picLocks noChangeAspect="1" noChangeArrowheads="1"/>
          </p:cNvPicPr>
          <p:nvPr/>
        </p:nvPicPr>
        <p:blipFill>
          <a:blip r:embed="rId3"/>
          <a:srcRect/>
          <a:stretch>
            <a:fillRect/>
          </a:stretch>
        </p:blipFill>
        <p:spPr bwMode="auto">
          <a:xfrm>
            <a:off x="785786" y="2000240"/>
            <a:ext cx="3571900" cy="4265267"/>
          </a:xfrm>
          <a:prstGeom prst="rect">
            <a:avLst/>
          </a:prstGeom>
          <a:noFill/>
        </p:spPr>
      </p:pic>
      <p:sp>
        <p:nvSpPr>
          <p:cNvPr id="1034" name="AutoShape 10" descr="National symbols of Wale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ppx.jpg"/>
          <p:cNvPicPr>
            <a:picLocks noChangeAspect="1"/>
          </p:cNvPicPr>
          <p:nvPr/>
        </p:nvPicPr>
        <p:blipFill>
          <a:blip r:embed="rId2"/>
          <a:stretch>
            <a:fillRect/>
          </a:stretch>
        </p:blipFill>
        <p:spPr>
          <a:xfrm>
            <a:off x="0" y="0"/>
            <a:ext cx="9498904" cy="6858000"/>
          </a:xfrm>
          <a:prstGeom prst="rect">
            <a:avLst/>
          </a:prstGeom>
        </p:spPr>
      </p:pic>
      <p:pic>
        <p:nvPicPr>
          <p:cNvPr id="4" name="Obrázek 3" descr="stažený soubor.png"/>
          <p:cNvPicPr>
            <a:picLocks noChangeAspect="1"/>
          </p:cNvPicPr>
          <p:nvPr/>
        </p:nvPicPr>
        <p:blipFill>
          <a:blip r:embed="rId3"/>
          <a:stretch>
            <a:fillRect/>
          </a:stretch>
        </p:blipFill>
        <p:spPr>
          <a:xfrm>
            <a:off x="285721" y="2943222"/>
            <a:ext cx="2357453" cy="1414471"/>
          </a:xfrm>
          <a:prstGeom prst="rect">
            <a:avLst/>
          </a:prstGeom>
        </p:spPr>
      </p:pic>
      <p:pic>
        <p:nvPicPr>
          <p:cNvPr id="5" name="Picture 4" descr="https://qph.fs.quoracdn.net/main-qimg-b048ccc859ceecb21cd283739a20ef67"/>
          <p:cNvPicPr>
            <a:picLocks noChangeAspect="1" noChangeArrowheads="1"/>
          </p:cNvPicPr>
          <p:nvPr/>
        </p:nvPicPr>
        <p:blipFill>
          <a:blip r:embed="rId4" cstate="print"/>
          <a:srcRect/>
          <a:stretch>
            <a:fillRect/>
          </a:stretch>
        </p:blipFill>
        <p:spPr bwMode="auto">
          <a:xfrm>
            <a:off x="357158" y="1357298"/>
            <a:ext cx="2214578" cy="1328011"/>
          </a:xfrm>
          <a:prstGeom prst="rect">
            <a:avLst/>
          </a:prstGeom>
          <a:noFill/>
        </p:spPr>
      </p:pic>
      <p:sp>
        <p:nvSpPr>
          <p:cNvPr id="6" name="TextovéPole 5"/>
          <p:cNvSpPr txBox="1"/>
          <p:nvPr/>
        </p:nvSpPr>
        <p:spPr>
          <a:xfrm>
            <a:off x="3562191" y="1628800"/>
            <a:ext cx="5296088" cy="2862322"/>
          </a:xfrm>
          <a:prstGeom prst="rect">
            <a:avLst/>
          </a:prstGeom>
          <a:noFill/>
        </p:spPr>
        <p:txBody>
          <a:bodyPr wrap="square" rtlCol="0">
            <a:spAutoFit/>
          </a:bodyPr>
          <a:lstStyle/>
          <a:p>
            <a:pPr>
              <a:buFont typeface="Wingdings" pitchFamily="2" charset="2"/>
              <a:buChar char="q"/>
            </a:pPr>
            <a:r>
              <a:rPr lang="sk-SK" dirty="0" err="1">
                <a:solidFill>
                  <a:schemeClr val="bg1"/>
                </a:solidFill>
                <a:latin typeface="AR CENA" pitchFamily="2" charset="0"/>
              </a:rPr>
              <a:t>England</a:t>
            </a:r>
            <a:r>
              <a:rPr lang="sk-SK" dirty="0">
                <a:solidFill>
                  <a:schemeClr val="bg1"/>
                </a:solidFill>
                <a:latin typeface="AR CENA" pitchFamily="2" charset="0"/>
              </a:rPr>
              <a:t> 's </a:t>
            </a:r>
            <a:r>
              <a:rPr lang="sk-SK" dirty="0" err="1">
                <a:solidFill>
                  <a:schemeClr val="bg1"/>
                </a:solidFill>
                <a:latin typeface="AR CENA" pitchFamily="2" charset="0"/>
              </a:rPr>
              <a:t>national</a:t>
            </a:r>
            <a:r>
              <a:rPr lang="sk-SK" dirty="0">
                <a:solidFill>
                  <a:schemeClr val="bg1"/>
                </a:solidFill>
                <a:latin typeface="AR CENA" pitchFamily="2" charset="0"/>
              </a:rPr>
              <a:t> </a:t>
            </a:r>
            <a:r>
              <a:rPr lang="sk-SK" dirty="0" err="1">
                <a:solidFill>
                  <a:schemeClr val="bg1"/>
                </a:solidFill>
                <a:latin typeface="AR CENA" pitchFamily="2" charset="0"/>
              </a:rPr>
              <a:t>animal</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 </a:t>
            </a:r>
            <a:r>
              <a:rPr lang="sk-SK" dirty="0" err="1">
                <a:solidFill>
                  <a:schemeClr val="bg1"/>
                </a:solidFill>
                <a:latin typeface="AR CENA" pitchFamily="2" charset="0"/>
              </a:rPr>
              <a:t>lion</a:t>
            </a:r>
            <a:r>
              <a:rPr lang="sk-SK" dirty="0">
                <a:solidFill>
                  <a:schemeClr val="bg1"/>
                </a:solidFill>
                <a:latin typeface="AR CENA" pitchFamily="2" charset="0"/>
              </a:rPr>
              <a:t> </a:t>
            </a:r>
            <a:r>
              <a:rPr lang="sk-SK" dirty="0" err="1">
                <a:solidFill>
                  <a:schemeClr val="bg1"/>
                </a:solidFill>
                <a:latin typeface="AR CENA" pitchFamily="2" charset="0"/>
              </a:rPr>
              <a:t>but</a:t>
            </a:r>
            <a:r>
              <a:rPr lang="sk-SK" dirty="0">
                <a:solidFill>
                  <a:schemeClr val="bg1"/>
                </a:solidFill>
                <a:latin typeface="AR CENA" pitchFamily="2" charset="0"/>
              </a:rPr>
              <a:t> </a:t>
            </a:r>
            <a:r>
              <a:rPr lang="sk-SK" dirty="0" err="1">
                <a:solidFill>
                  <a:schemeClr val="bg1"/>
                </a:solidFill>
                <a:latin typeface="AR CENA" pitchFamily="2" charset="0"/>
              </a:rPr>
              <a:t>it</a:t>
            </a:r>
            <a:r>
              <a:rPr lang="sk-SK" dirty="0">
                <a:solidFill>
                  <a:schemeClr val="bg1"/>
                </a:solidFill>
                <a:latin typeface="AR CENA" pitchFamily="2" charset="0"/>
              </a:rPr>
              <a:t> </a:t>
            </a:r>
            <a:r>
              <a:rPr lang="sk-SK" dirty="0" err="1">
                <a:solidFill>
                  <a:schemeClr val="bg1"/>
                </a:solidFill>
                <a:latin typeface="AR CENA" pitchFamily="2" charset="0"/>
              </a:rPr>
              <a:t>also</a:t>
            </a:r>
            <a:r>
              <a:rPr lang="sk-SK" dirty="0">
                <a:solidFill>
                  <a:schemeClr val="bg1"/>
                </a:solidFill>
                <a:latin typeface="AR CENA" pitchFamily="2" charset="0"/>
              </a:rPr>
              <a:t> </a:t>
            </a:r>
            <a:r>
              <a:rPr lang="sk-SK" dirty="0" err="1">
                <a:solidFill>
                  <a:schemeClr val="bg1"/>
                </a:solidFill>
                <a:latin typeface="AR CENA" pitchFamily="2" charset="0"/>
              </a:rPr>
              <a:t>another</a:t>
            </a:r>
            <a:r>
              <a:rPr lang="sk-SK" dirty="0">
                <a:solidFill>
                  <a:schemeClr val="bg1"/>
                </a:solidFill>
                <a:latin typeface="AR CENA" pitchFamily="2" charset="0"/>
              </a:rPr>
              <a:t> </a:t>
            </a:r>
            <a:r>
              <a:rPr lang="sk-SK" dirty="0" err="1">
                <a:solidFill>
                  <a:schemeClr val="bg1"/>
                </a:solidFill>
                <a:latin typeface="AR CENA" pitchFamily="2" charset="0"/>
              </a:rPr>
              <a:t>national</a:t>
            </a:r>
            <a:r>
              <a:rPr lang="sk-SK" dirty="0">
                <a:solidFill>
                  <a:schemeClr val="bg1"/>
                </a:solidFill>
                <a:latin typeface="AR CENA" pitchFamily="2" charset="0"/>
              </a:rPr>
              <a:t> symbol - a </a:t>
            </a:r>
            <a:r>
              <a:rPr lang="sk-SK" dirty="0" err="1">
                <a:solidFill>
                  <a:schemeClr val="bg1"/>
                </a:solidFill>
                <a:latin typeface="AR CENA" pitchFamily="2" charset="0"/>
              </a:rPr>
              <a:t>red</a:t>
            </a:r>
            <a:r>
              <a:rPr lang="sk-SK" dirty="0">
                <a:solidFill>
                  <a:schemeClr val="bg1"/>
                </a:solidFill>
                <a:latin typeface="AR CENA" pitchFamily="2" charset="0"/>
              </a:rPr>
              <a:t> rose.</a:t>
            </a:r>
          </a:p>
          <a:p>
            <a:pPr>
              <a:buFont typeface="Wingdings" pitchFamily="2" charset="2"/>
              <a:buChar char="q"/>
            </a:pPr>
            <a:r>
              <a:rPr lang="sk-SK" dirty="0">
                <a:solidFill>
                  <a:schemeClr val="bg1"/>
                </a:solidFill>
                <a:latin typeface="AR CENA" pitchFamily="2" charset="0"/>
              </a:rPr>
              <a:t> Wales' </a:t>
            </a:r>
            <a:r>
              <a:rPr lang="sk-SK" dirty="0" err="1">
                <a:solidFill>
                  <a:schemeClr val="bg1"/>
                </a:solidFill>
                <a:latin typeface="AR CENA" pitchFamily="2" charset="0"/>
              </a:rPr>
              <a:t>national</a:t>
            </a:r>
            <a:r>
              <a:rPr lang="sk-SK" dirty="0">
                <a:solidFill>
                  <a:schemeClr val="bg1"/>
                </a:solidFill>
                <a:latin typeface="AR CENA" pitchFamily="2" charset="0"/>
              </a:rPr>
              <a:t> </a:t>
            </a:r>
            <a:r>
              <a:rPr lang="sk-SK" dirty="0" err="1">
                <a:solidFill>
                  <a:schemeClr val="bg1"/>
                </a:solidFill>
                <a:latin typeface="AR CENA" pitchFamily="2" charset="0"/>
              </a:rPr>
              <a:t>animal</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 </a:t>
            </a:r>
            <a:r>
              <a:rPr lang="sk-SK" dirty="0" err="1">
                <a:solidFill>
                  <a:schemeClr val="bg1"/>
                </a:solidFill>
                <a:latin typeface="AR CENA" pitchFamily="2" charset="0"/>
              </a:rPr>
              <a:t>red</a:t>
            </a:r>
            <a:r>
              <a:rPr lang="sk-SK" dirty="0">
                <a:solidFill>
                  <a:schemeClr val="bg1"/>
                </a:solidFill>
                <a:latin typeface="AR CENA" pitchFamily="2" charset="0"/>
              </a:rPr>
              <a:t> </a:t>
            </a:r>
            <a:r>
              <a:rPr lang="sk-SK" dirty="0" err="1">
                <a:solidFill>
                  <a:schemeClr val="bg1"/>
                </a:solidFill>
                <a:latin typeface="AR CENA" pitchFamily="2" charset="0"/>
              </a:rPr>
              <a:t>dragon</a:t>
            </a:r>
            <a:r>
              <a:rPr lang="sk-SK" dirty="0">
                <a:solidFill>
                  <a:schemeClr val="bg1"/>
                </a:solidFill>
                <a:latin typeface="AR CENA" pitchFamily="2" charset="0"/>
              </a:rPr>
              <a:t>.</a:t>
            </a:r>
          </a:p>
          <a:p>
            <a:pPr>
              <a:buFont typeface="Wingdings" pitchFamily="2" charset="2"/>
              <a:buChar char="q"/>
            </a:pPr>
            <a:r>
              <a:rPr lang="sk-SK" dirty="0" err="1">
                <a:solidFill>
                  <a:schemeClr val="bg1"/>
                </a:solidFill>
                <a:latin typeface="AR CENA" pitchFamily="2" charset="0"/>
              </a:rPr>
              <a:t>While</a:t>
            </a:r>
            <a:r>
              <a:rPr lang="sk-SK" dirty="0">
                <a:solidFill>
                  <a:schemeClr val="bg1"/>
                </a:solidFill>
                <a:latin typeface="AR CENA" pitchFamily="2" charset="0"/>
              </a:rPr>
              <a:t> </a:t>
            </a:r>
            <a:r>
              <a:rPr lang="sk-SK" dirty="0" err="1">
                <a:solidFill>
                  <a:schemeClr val="bg1"/>
                </a:solidFill>
                <a:latin typeface="AR CENA" pitchFamily="2" charset="0"/>
              </a:rPr>
              <a:t>Northern</a:t>
            </a:r>
            <a:r>
              <a:rPr lang="sk-SK" dirty="0">
                <a:solidFill>
                  <a:schemeClr val="bg1"/>
                </a:solidFill>
                <a:latin typeface="AR CENA" pitchFamily="2" charset="0"/>
              </a:rPr>
              <a:t> </a:t>
            </a:r>
            <a:r>
              <a:rPr lang="sk-SK" dirty="0" err="1">
                <a:solidFill>
                  <a:schemeClr val="bg1"/>
                </a:solidFill>
                <a:latin typeface="AR CENA" pitchFamily="2" charset="0"/>
              </a:rPr>
              <a:t>Ireland</a:t>
            </a:r>
            <a:r>
              <a:rPr lang="sk-SK" dirty="0">
                <a:solidFill>
                  <a:schemeClr val="bg1"/>
                </a:solidFill>
                <a:latin typeface="AR CENA" pitchFamily="2" charset="0"/>
              </a:rPr>
              <a:t> </a:t>
            </a:r>
            <a:r>
              <a:rPr lang="sk-SK" dirty="0" err="1">
                <a:solidFill>
                  <a:schemeClr val="bg1"/>
                </a:solidFill>
                <a:latin typeface="AR CENA" pitchFamily="2" charset="0"/>
              </a:rPr>
              <a:t>does'nt</a:t>
            </a:r>
            <a:r>
              <a:rPr lang="sk-SK" dirty="0">
                <a:solidFill>
                  <a:schemeClr val="bg1"/>
                </a:solidFill>
                <a:latin typeface="AR CENA" pitchFamily="2" charset="0"/>
              </a:rPr>
              <a:t> </a:t>
            </a:r>
            <a:r>
              <a:rPr lang="sk-SK" dirty="0" err="1">
                <a:solidFill>
                  <a:schemeClr val="bg1"/>
                </a:solidFill>
                <a:latin typeface="AR CENA" pitchFamily="2" charset="0"/>
              </a:rPr>
              <a:t>have</a:t>
            </a:r>
            <a:r>
              <a:rPr lang="sk-SK" dirty="0">
                <a:solidFill>
                  <a:schemeClr val="bg1"/>
                </a:solidFill>
                <a:latin typeface="AR CENA" pitchFamily="2" charset="0"/>
              </a:rPr>
              <a:t> </a:t>
            </a:r>
            <a:r>
              <a:rPr lang="sk-SK" dirty="0" err="1">
                <a:solidFill>
                  <a:schemeClr val="bg1"/>
                </a:solidFill>
                <a:latin typeface="AR CENA" pitchFamily="2" charset="0"/>
              </a:rPr>
              <a:t>any</a:t>
            </a:r>
            <a:r>
              <a:rPr lang="sk-SK" dirty="0">
                <a:solidFill>
                  <a:schemeClr val="bg1"/>
                </a:solidFill>
                <a:latin typeface="AR CENA" pitchFamily="2" charset="0"/>
              </a:rPr>
              <a:t> </a:t>
            </a:r>
            <a:r>
              <a:rPr lang="sk-SK" dirty="0" err="1">
                <a:solidFill>
                  <a:schemeClr val="bg1"/>
                </a:solidFill>
                <a:latin typeface="AR CENA" pitchFamily="2" charset="0"/>
              </a:rPr>
              <a:t>national</a:t>
            </a:r>
            <a:r>
              <a:rPr lang="sk-SK" dirty="0">
                <a:solidFill>
                  <a:schemeClr val="bg1"/>
                </a:solidFill>
                <a:latin typeface="AR CENA" pitchFamily="2" charset="0"/>
              </a:rPr>
              <a:t> </a:t>
            </a:r>
            <a:r>
              <a:rPr lang="sk-SK" dirty="0" err="1">
                <a:solidFill>
                  <a:schemeClr val="bg1"/>
                </a:solidFill>
                <a:latin typeface="AR CENA" pitchFamily="2" charset="0"/>
              </a:rPr>
              <a:t>animal</a:t>
            </a:r>
            <a:r>
              <a:rPr lang="sk-SK" dirty="0">
                <a:solidFill>
                  <a:schemeClr val="bg1"/>
                </a:solidFill>
                <a:latin typeface="AR CENA" pitchFamily="2" charset="0"/>
              </a:rPr>
              <a:t>, </a:t>
            </a:r>
            <a:r>
              <a:rPr lang="sk-SK" dirty="0" err="1">
                <a:solidFill>
                  <a:schemeClr val="bg1"/>
                </a:solidFill>
                <a:latin typeface="AR CENA" pitchFamily="2" charset="0"/>
              </a:rPr>
              <a:t>it</a:t>
            </a:r>
            <a:r>
              <a:rPr lang="sk-SK" dirty="0">
                <a:solidFill>
                  <a:schemeClr val="bg1"/>
                </a:solidFill>
                <a:latin typeface="AR CENA" pitchFamily="2" charset="0"/>
              </a:rPr>
              <a:t> has </a:t>
            </a: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shamrock</a:t>
            </a:r>
            <a:r>
              <a:rPr lang="sk-SK" dirty="0">
                <a:solidFill>
                  <a:schemeClr val="bg1"/>
                </a:solidFill>
                <a:latin typeface="AR CENA" pitchFamily="2" charset="0"/>
              </a:rPr>
              <a:t> </a:t>
            </a:r>
            <a:r>
              <a:rPr lang="sk-SK" dirty="0" err="1">
                <a:solidFill>
                  <a:schemeClr val="bg1"/>
                </a:solidFill>
                <a:latin typeface="AR CENA" pitchFamily="2" charset="0"/>
              </a:rPr>
              <a:t>as</a:t>
            </a:r>
            <a:r>
              <a:rPr lang="sk-SK" dirty="0">
                <a:solidFill>
                  <a:schemeClr val="bg1"/>
                </a:solidFill>
                <a:latin typeface="AR CENA" pitchFamily="2" charset="0"/>
              </a:rPr>
              <a:t> </a:t>
            </a:r>
            <a:r>
              <a:rPr lang="sk-SK" dirty="0" err="1">
                <a:solidFill>
                  <a:schemeClr val="bg1"/>
                </a:solidFill>
                <a:latin typeface="AR CENA" pitchFamily="2" charset="0"/>
              </a:rPr>
              <a:t>it</a:t>
            </a:r>
            <a:r>
              <a:rPr lang="sk-SK" dirty="0">
                <a:solidFill>
                  <a:schemeClr val="bg1"/>
                </a:solidFill>
                <a:latin typeface="AR CENA" pitchFamily="2" charset="0"/>
              </a:rPr>
              <a:t> 's </a:t>
            </a:r>
            <a:r>
              <a:rPr lang="sk-SK" dirty="0" err="1">
                <a:solidFill>
                  <a:schemeClr val="bg1"/>
                </a:solidFill>
                <a:latin typeface="AR CENA" pitchFamily="2" charset="0"/>
              </a:rPr>
              <a:t>national</a:t>
            </a:r>
            <a:r>
              <a:rPr lang="sk-SK" dirty="0">
                <a:solidFill>
                  <a:schemeClr val="bg1"/>
                </a:solidFill>
                <a:latin typeface="AR CENA" pitchFamily="2" charset="0"/>
              </a:rPr>
              <a:t> symbol.</a:t>
            </a:r>
          </a:p>
          <a:p>
            <a:pPr>
              <a:buFont typeface="Wingdings" pitchFamily="2" charset="2"/>
              <a:buChar char="q"/>
            </a:pPr>
            <a:r>
              <a:rPr lang="sk-SK" dirty="0">
                <a:solidFill>
                  <a:schemeClr val="bg1"/>
                </a:solidFill>
                <a:latin typeface="AR CENA" pitchFamily="2" charset="0"/>
              </a:rPr>
              <a:t>And </a:t>
            </a:r>
            <a:r>
              <a:rPr lang="sk-SK" dirty="0" err="1">
                <a:solidFill>
                  <a:schemeClr val="bg1"/>
                </a:solidFill>
                <a:latin typeface="AR CENA" pitchFamily="2" charset="0"/>
              </a:rPr>
              <a:t>Scotland</a:t>
            </a:r>
            <a:r>
              <a:rPr lang="sk-SK" dirty="0">
                <a:solidFill>
                  <a:schemeClr val="bg1"/>
                </a:solidFill>
                <a:latin typeface="AR CENA" pitchFamily="2" charset="0"/>
              </a:rPr>
              <a:t> 's </a:t>
            </a:r>
            <a:r>
              <a:rPr lang="sk-SK" dirty="0" err="1">
                <a:solidFill>
                  <a:schemeClr val="bg1"/>
                </a:solidFill>
                <a:latin typeface="AR CENA" pitchFamily="2" charset="0"/>
              </a:rPr>
              <a:t>national</a:t>
            </a:r>
            <a:r>
              <a:rPr lang="sk-SK" dirty="0">
                <a:solidFill>
                  <a:schemeClr val="bg1"/>
                </a:solidFill>
                <a:latin typeface="AR CENA" pitchFamily="2" charset="0"/>
              </a:rPr>
              <a:t> </a:t>
            </a:r>
            <a:r>
              <a:rPr lang="sk-SK" dirty="0" err="1">
                <a:solidFill>
                  <a:schemeClr val="bg1"/>
                </a:solidFill>
                <a:latin typeface="AR CENA" pitchFamily="2" charset="0"/>
              </a:rPr>
              <a:t>animal</a:t>
            </a:r>
            <a:r>
              <a:rPr lang="sk-SK" dirty="0">
                <a:solidFill>
                  <a:schemeClr val="bg1"/>
                </a:solidFill>
                <a:latin typeface="AR CENA" pitchFamily="2" charset="0"/>
              </a:rPr>
              <a:t> </a:t>
            </a:r>
            <a:r>
              <a:rPr lang="sk-SK" dirty="0" err="1">
                <a:solidFill>
                  <a:schemeClr val="bg1"/>
                </a:solidFill>
                <a:latin typeface="AR CENA" pitchFamily="2" charset="0"/>
              </a:rPr>
              <a:t>is</a:t>
            </a:r>
            <a:r>
              <a:rPr lang="sk-SK" dirty="0">
                <a:solidFill>
                  <a:schemeClr val="bg1"/>
                </a:solidFill>
                <a:latin typeface="AR CENA" pitchFamily="2" charset="0"/>
              </a:rPr>
              <a:t> a </a:t>
            </a:r>
            <a:r>
              <a:rPr lang="sk-SK" dirty="0" err="1">
                <a:solidFill>
                  <a:schemeClr val="bg1"/>
                </a:solidFill>
                <a:latin typeface="AR CENA" pitchFamily="2" charset="0"/>
              </a:rPr>
              <a:t>unicorn</a:t>
            </a:r>
            <a:r>
              <a:rPr lang="sk-SK" dirty="0">
                <a:solidFill>
                  <a:schemeClr val="bg1"/>
                </a:solidFill>
                <a:latin typeface="AR CENA" pitchFamily="2" charset="0"/>
              </a:rPr>
              <a:t>  </a:t>
            </a:r>
            <a:r>
              <a:rPr lang="sk-SK" dirty="0" err="1">
                <a:solidFill>
                  <a:schemeClr val="bg1"/>
                </a:solidFill>
                <a:latin typeface="AR CENA" pitchFamily="2" charset="0"/>
              </a:rPr>
              <a:t>as</a:t>
            </a:r>
            <a:r>
              <a:rPr lang="sk-SK" dirty="0">
                <a:solidFill>
                  <a:schemeClr val="bg1"/>
                </a:solidFill>
                <a:latin typeface="AR CENA" pitchFamily="2" charset="0"/>
              </a:rPr>
              <a:t> </a:t>
            </a:r>
            <a:r>
              <a:rPr lang="sk-SK" dirty="0" err="1">
                <a:solidFill>
                  <a:schemeClr val="bg1"/>
                </a:solidFill>
                <a:latin typeface="AR CENA" pitchFamily="2" charset="0"/>
              </a:rPr>
              <a:t>well</a:t>
            </a:r>
            <a:r>
              <a:rPr lang="sk-SK" dirty="0">
                <a:solidFill>
                  <a:schemeClr val="bg1"/>
                </a:solidFill>
                <a:latin typeface="AR CENA" pitchFamily="2" charset="0"/>
              </a:rPr>
              <a:t> </a:t>
            </a:r>
            <a:r>
              <a:rPr lang="sk-SK" dirty="0" err="1">
                <a:solidFill>
                  <a:schemeClr val="bg1"/>
                </a:solidFill>
                <a:latin typeface="AR CENA" pitchFamily="2" charset="0"/>
              </a:rPr>
              <a:t>as</a:t>
            </a:r>
            <a:r>
              <a:rPr lang="sk-SK" dirty="0">
                <a:solidFill>
                  <a:schemeClr val="bg1"/>
                </a:solidFill>
                <a:latin typeface="AR CENA" pitchFamily="2" charset="0"/>
              </a:rPr>
              <a:t> </a:t>
            </a: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thistle</a:t>
            </a:r>
            <a:r>
              <a:rPr lang="sk-SK" dirty="0">
                <a:solidFill>
                  <a:schemeClr val="bg1"/>
                </a:solidFill>
                <a:latin typeface="AR CENA" pitchFamily="2" charset="0"/>
              </a:rPr>
              <a:t>.</a:t>
            </a:r>
          </a:p>
          <a:p>
            <a:pPr>
              <a:buFont typeface="Wingdings" pitchFamily="2" charset="2"/>
              <a:buChar char="q"/>
            </a:pPr>
            <a:r>
              <a:rPr lang="sk-SK" dirty="0" err="1">
                <a:solidFill>
                  <a:schemeClr val="bg1"/>
                </a:solidFill>
                <a:latin typeface="AR CENA" pitchFamily="2" charset="0"/>
              </a:rPr>
              <a:t>All</a:t>
            </a:r>
            <a:r>
              <a:rPr lang="sk-SK" dirty="0">
                <a:solidFill>
                  <a:schemeClr val="bg1"/>
                </a:solidFill>
                <a:latin typeface="AR CENA" pitchFamily="2" charset="0"/>
              </a:rPr>
              <a:t> </a:t>
            </a:r>
            <a:r>
              <a:rPr lang="sk-SK" dirty="0" err="1">
                <a:solidFill>
                  <a:schemeClr val="bg1"/>
                </a:solidFill>
                <a:latin typeface="AR CENA" pitchFamily="2" charset="0"/>
              </a:rPr>
              <a:t>of</a:t>
            </a:r>
            <a:r>
              <a:rPr lang="sk-SK" dirty="0">
                <a:solidFill>
                  <a:schemeClr val="bg1"/>
                </a:solidFill>
                <a:latin typeface="AR CENA" pitchFamily="2" charset="0"/>
              </a:rPr>
              <a:t> </a:t>
            </a:r>
            <a:r>
              <a:rPr lang="sk-SK" dirty="0" err="1">
                <a:solidFill>
                  <a:schemeClr val="bg1"/>
                </a:solidFill>
                <a:latin typeface="AR CENA" pitchFamily="2" charset="0"/>
              </a:rPr>
              <a:t>these</a:t>
            </a:r>
            <a:r>
              <a:rPr lang="sk-SK" dirty="0">
                <a:solidFill>
                  <a:schemeClr val="bg1"/>
                </a:solidFill>
                <a:latin typeface="AR CENA" pitchFamily="2" charset="0"/>
              </a:rPr>
              <a:t> </a:t>
            </a:r>
            <a:r>
              <a:rPr lang="sk-SK" dirty="0" err="1">
                <a:solidFill>
                  <a:schemeClr val="bg1"/>
                </a:solidFill>
                <a:latin typeface="AR CENA" pitchFamily="2" charset="0"/>
              </a:rPr>
              <a:t>symbols</a:t>
            </a:r>
            <a:r>
              <a:rPr lang="sk-SK" dirty="0">
                <a:solidFill>
                  <a:schemeClr val="bg1"/>
                </a:solidFill>
                <a:latin typeface="AR CENA" pitchFamily="2" charset="0"/>
              </a:rPr>
              <a:t> </a:t>
            </a:r>
            <a:r>
              <a:rPr lang="sk-SK" dirty="0" err="1">
                <a:solidFill>
                  <a:schemeClr val="bg1"/>
                </a:solidFill>
                <a:latin typeface="AR CENA" pitchFamily="2" charset="0"/>
              </a:rPr>
              <a:t>have</a:t>
            </a:r>
            <a:r>
              <a:rPr lang="sk-SK" dirty="0">
                <a:solidFill>
                  <a:schemeClr val="bg1"/>
                </a:solidFill>
                <a:latin typeface="AR CENA" pitchFamily="2" charset="0"/>
              </a:rPr>
              <a:t> a </a:t>
            </a:r>
            <a:r>
              <a:rPr lang="sk-SK" dirty="0" err="1">
                <a:solidFill>
                  <a:schemeClr val="bg1"/>
                </a:solidFill>
                <a:latin typeface="AR CENA" pitchFamily="2" charset="0"/>
              </a:rPr>
              <a:t>deep</a:t>
            </a:r>
            <a:r>
              <a:rPr lang="sk-SK" dirty="0">
                <a:solidFill>
                  <a:schemeClr val="bg1"/>
                </a:solidFill>
                <a:latin typeface="AR CENA" pitchFamily="2" charset="0"/>
              </a:rPr>
              <a:t> </a:t>
            </a:r>
            <a:r>
              <a:rPr lang="sk-SK" dirty="0" err="1">
                <a:solidFill>
                  <a:schemeClr val="bg1"/>
                </a:solidFill>
                <a:latin typeface="AR CENA" pitchFamily="2" charset="0"/>
              </a:rPr>
              <a:t>connections</a:t>
            </a:r>
            <a:r>
              <a:rPr lang="sk-SK" dirty="0">
                <a:solidFill>
                  <a:schemeClr val="bg1"/>
                </a:solidFill>
                <a:latin typeface="AR CENA" pitchFamily="2" charset="0"/>
              </a:rPr>
              <a:t> </a:t>
            </a:r>
            <a:r>
              <a:rPr lang="sk-SK" dirty="0" err="1">
                <a:solidFill>
                  <a:schemeClr val="bg1"/>
                </a:solidFill>
                <a:latin typeface="AR CENA" pitchFamily="2" charset="0"/>
              </a:rPr>
              <a:t>yith</a:t>
            </a:r>
            <a:r>
              <a:rPr lang="sk-SK" dirty="0">
                <a:solidFill>
                  <a:schemeClr val="bg1"/>
                </a:solidFill>
                <a:latin typeface="AR CENA" pitchFamily="2" charset="0"/>
              </a:rPr>
              <a:t> </a:t>
            </a:r>
            <a:r>
              <a:rPr lang="sk-SK" dirty="0" err="1">
                <a:solidFill>
                  <a:schemeClr val="bg1"/>
                </a:solidFill>
                <a:latin typeface="AR CENA" pitchFamily="2" charset="0"/>
              </a:rPr>
              <a:t>history</a:t>
            </a:r>
            <a:r>
              <a:rPr lang="sk-SK" dirty="0">
                <a:solidFill>
                  <a:schemeClr val="bg1"/>
                </a:solidFill>
                <a:latin typeface="AR CENA" pitchFamily="2" charset="0"/>
              </a:rPr>
              <a:t> and are </a:t>
            </a:r>
            <a:r>
              <a:rPr lang="sk-SK" dirty="0" err="1">
                <a:solidFill>
                  <a:schemeClr val="bg1"/>
                </a:solidFill>
                <a:latin typeface="AR CENA" pitchFamily="2" charset="0"/>
              </a:rPr>
              <a:t>known</a:t>
            </a:r>
            <a:r>
              <a:rPr lang="sk-SK" dirty="0">
                <a:solidFill>
                  <a:schemeClr val="bg1"/>
                </a:solidFill>
                <a:latin typeface="AR CENA" pitchFamily="2" charset="0"/>
              </a:rPr>
              <a:t> </a:t>
            </a:r>
            <a:r>
              <a:rPr lang="sk-SK" dirty="0" err="1">
                <a:solidFill>
                  <a:schemeClr val="bg1"/>
                </a:solidFill>
                <a:latin typeface="AR CENA" pitchFamily="2" charset="0"/>
              </a:rPr>
              <a:t>all</a:t>
            </a:r>
            <a:r>
              <a:rPr lang="sk-SK" dirty="0">
                <a:solidFill>
                  <a:schemeClr val="bg1"/>
                </a:solidFill>
                <a:latin typeface="AR CENA" pitchFamily="2" charset="0"/>
              </a:rPr>
              <a:t> over </a:t>
            </a:r>
            <a:r>
              <a:rPr lang="sk-SK" dirty="0" err="1">
                <a:solidFill>
                  <a:schemeClr val="bg1"/>
                </a:solidFill>
                <a:latin typeface="AR CENA" pitchFamily="2" charset="0"/>
              </a:rPr>
              <a:t>the</a:t>
            </a:r>
            <a:r>
              <a:rPr lang="sk-SK" dirty="0">
                <a:solidFill>
                  <a:schemeClr val="bg1"/>
                </a:solidFill>
                <a:latin typeface="AR CENA" pitchFamily="2" charset="0"/>
              </a:rPr>
              <a:t> </a:t>
            </a:r>
            <a:r>
              <a:rPr lang="sk-SK" dirty="0" err="1">
                <a:solidFill>
                  <a:schemeClr val="bg1"/>
                </a:solidFill>
                <a:latin typeface="AR CENA" pitchFamily="2" charset="0"/>
              </a:rPr>
              <a:t>world</a:t>
            </a:r>
            <a:r>
              <a:rPr lang="sk-SK" dirty="0">
                <a:solidFill>
                  <a:schemeClr val="bg1"/>
                </a:solidFill>
                <a:latin typeface="AR CENA" pitchFamily="2" charset="0"/>
              </a:rPr>
              <a:t>!</a:t>
            </a:r>
            <a:endParaRPr lang="sk-SK" dirty="0"/>
          </a:p>
        </p:txBody>
      </p:sp>
      <p:sp>
        <p:nvSpPr>
          <p:cNvPr id="7" name="TextovéPole 6"/>
          <p:cNvSpPr txBox="1"/>
          <p:nvPr/>
        </p:nvSpPr>
        <p:spPr>
          <a:xfrm>
            <a:off x="1979712" y="21183"/>
            <a:ext cx="5949304" cy="707886"/>
          </a:xfrm>
          <a:prstGeom prst="rect">
            <a:avLst/>
          </a:prstGeom>
          <a:noFill/>
        </p:spPr>
        <p:txBody>
          <a:bodyPr wrap="square" rtlCol="0">
            <a:spAutoFit/>
          </a:bodyPr>
          <a:lstStyle/>
          <a:p>
            <a:r>
              <a:rPr lang="sk-SK" sz="4000" b="1" dirty="0">
                <a:latin typeface="AR CARTER" pitchFamily="2" charset="0"/>
              </a:rPr>
              <a:t>NATIONAL SYMBOLS</a:t>
            </a:r>
          </a:p>
        </p:txBody>
      </p:sp>
      <p:pic>
        <p:nvPicPr>
          <p:cNvPr id="8" name="Obrázek 7" descr="scottish-unicorn-1.jpg"/>
          <p:cNvPicPr>
            <a:picLocks noChangeAspect="1"/>
          </p:cNvPicPr>
          <p:nvPr/>
        </p:nvPicPr>
        <p:blipFill>
          <a:blip r:embed="rId5"/>
          <a:stretch>
            <a:fillRect/>
          </a:stretch>
        </p:blipFill>
        <p:spPr>
          <a:xfrm>
            <a:off x="285720" y="4786322"/>
            <a:ext cx="2357453" cy="1570065"/>
          </a:xfrm>
          <a:prstGeom prst="rect">
            <a:avLst/>
          </a:prstGeom>
        </p:spPr>
      </p:pic>
      <p:pic>
        <p:nvPicPr>
          <p:cNvPr id="9" name="Obrázek 8" descr="220px-Trifolium_repens_Leaf_April_2,_2010.jpg"/>
          <p:cNvPicPr>
            <a:picLocks noChangeAspect="1"/>
          </p:cNvPicPr>
          <p:nvPr/>
        </p:nvPicPr>
        <p:blipFill>
          <a:blip r:embed="rId6"/>
          <a:stretch>
            <a:fillRect/>
          </a:stretch>
        </p:blipFill>
        <p:spPr>
          <a:xfrm>
            <a:off x="5786446" y="4714884"/>
            <a:ext cx="2214578" cy="1660934"/>
          </a:xfrm>
          <a:prstGeom prst="rect">
            <a:avLst/>
          </a:prstGeom>
        </p:spPr>
      </p:pic>
      <p:pic>
        <p:nvPicPr>
          <p:cNvPr id="10" name="Obrázek 9" descr="scottish-thistle.jpg"/>
          <p:cNvPicPr>
            <a:picLocks noChangeAspect="1"/>
          </p:cNvPicPr>
          <p:nvPr/>
        </p:nvPicPr>
        <p:blipFill>
          <a:blip r:embed="rId7"/>
          <a:stretch>
            <a:fillRect/>
          </a:stretch>
        </p:blipFill>
        <p:spPr>
          <a:xfrm>
            <a:off x="3000364" y="4786322"/>
            <a:ext cx="2357454" cy="1570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pppx.jpg"/>
          <p:cNvPicPr>
            <a:picLocks noChangeAspect="1"/>
          </p:cNvPicPr>
          <p:nvPr/>
        </p:nvPicPr>
        <p:blipFill>
          <a:blip r:embed="rId2"/>
          <a:stretch>
            <a:fillRect/>
          </a:stretch>
        </p:blipFill>
        <p:spPr>
          <a:xfrm>
            <a:off x="1" y="0"/>
            <a:ext cx="9498904" cy="6858000"/>
          </a:xfrm>
          <a:prstGeom prst="rect">
            <a:avLst/>
          </a:prstGeom>
        </p:spPr>
      </p:pic>
      <p:sp>
        <p:nvSpPr>
          <p:cNvPr id="5" name="TextovéPole 4"/>
          <p:cNvSpPr txBox="1"/>
          <p:nvPr/>
        </p:nvSpPr>
        <p:spPr>
          <a:xfrm>
            <a:off x="2786050" y="142852"/>
            <a:ext cx="4214842" cy="707886"/>
          </a:xfrm>
          <a:prstGeom prst="rect">
            <a:avLst/>
          </a:prstGeom>
          <a:noFill/>
        </p:spPr>
        <p:txBody>
          <a:bodyPr wrap="square" rtlCol="0">
            <a:spAutoFit/>
          </a:bodyPr>
          <a:lstStyle/>
          <a:p>
            <a:pPr algn="ctr"/>
            <a:r>
              <a:rPr lang="sk-SK" sz="4000" b="1" dirty="0">
                <a:latin typeface="AR CARTER" pitchFamily="2" charset="0"/>
              </a:rPr>
              <a:t>UNIVERSITIES</a:t>
            </a:r>
          </a:p>
        </p:txBody>
      </p:sp>
      <p:pic>
        <p:nvPicPr>
          <p:cNvPr id="8" name="Obrázek 7" descr="images (1).jpg"/>
          <p:cNvPicPr>
            <a:picLocks noChangeAspect="1"/>
          </p:cNvPicPr>
          <p:nvPr/>
        </p:nvPicPr>
        <p:blipFill>
          <a:blip r:embed="rId3"/>
          <a:stretch>
            <a:fillRect/>
          </a:stretch>
        </p:blipFill>
        <p:spPr>
          <a:xfrm>
            <a:off x="428596" y="1357298"/>
            <a:ext cx="4572032" cy="1881064"/>
          </a:xfrm>
          <a:prstGeom prst="rect">
            <a:avLst/>
          </a:prstGeom>
        </p:spPr>
      </p:pic>
      <p:pic>
        <p:nvPicPr>
          <p:cNvPr id="9" name="Obrázek 8" descr="UCL-1024x597.png"/>
          <p:cNvPicPr>
            <a:picLocks noChangeAspect="1"/>
          </p:cNvPicPr>
          <p:nvPr/>
        </p:nvPicPr>
        <p:blipFill>
          <a:blip r:embed="rId4" cstate="print"/>
          <a:stretch>
            <a:fillRect/>
          </a:stretch>
        </p:blipFill>
        <p:spPr>
          <a:xfrm>
            <a:off x="2071670" y="4714884"/>
            <a:ext cx="3214678" cy="1874183"/>
          </a:xfrm>
          <a:prstGeom prst="rect">
            <a:avLst/>
          </a:prstGeom>
        </p:spPr>
      </p:pic>
      <p:sp>
        <p:nvSpPr>
          <p:cNvPr id="10" name="TextovéPole 9"/>
          <p:cNvSpPr txBox="1"/>
          <p:nvPr/>
        </p:nvSpPr>
        <p:spPr>
          <a:xfrm>
            <a:off x="5500694" y="1857364"/>
            <a:ext cx="3643306" cy="4247317"/>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In the UK, there are so many universities, which are considered to be one of the best in the world- such as Oxford, university of Cambridge, UCL and many more.</a:t>
            </a:r>
          </a:p>
          <a:p>
            <a:pPr>
              <a:buFont typeface="Wingdings" pitchFamily="2" charset="2"/>
              <a:buChar char="q"/>
            </a:pPr>
            <a:r>
              <a:rPr lang="en-GB" dirty="0">
                <a:solidFill>
                  <a:schemeClr val="bg1"/>
                </a:solidFill>
                <a:latin typeface="AR CENA" pitchFamily="2" charset="0"/>
              </a:rPr>
              <a:t>Not only they offer great education programmes, they also have</a:t>
            </a:r>
            <a:r>
              <a:rPr lang="sk-SK" dirty="0">
                <a:solidFill>
                  <a:schemeClr val="bg1"/>
                </a:solidFill>
                <a:latin typeface="AR CENA" pitchFamily="2" charset="0"/>
              </a:rPr>
              <a:t> </a:t>
            </a:r>
            <a:r>
              <a:rPr lang="sk-SK" dirty="0" err="1">
                <a:solidFill>
                  <a:schemeClr val="bg1"/>
                </a:solidFill>
                <a:latin typeface="AR CENA" pitchFamily="2" charset="0"/>
              </a:rPr>
              <a:t>really</a:t>
            </a:r>
            <a:r>
              <a:rPr lang="en-GB" dirty="0">
                <a:solidFill>
                  <a:schemeClr val="bg1"/>
                </a:solidFill>
                <a:latin typeface="AR CENA" pitchFamily="2" charset="0"/>
              </a:rPr>
              <a:t> relaxing </a:t>
            </a:r>
            <a:r>
              <a:rPr lang="sk-SK" dirty="0" err="1">
                <a:solidFill>
                  <a:schemeClr val="bg1"/>
                </a:solidFill>
                <a:latin typeface="AR CENA" pitchFamily="2" charset="0"/>
              </a:rPr>
              <a:t>vibes</a:t>
            </a:r>
            <a:r>
              <a:rPr lang="sk-SK" dirty="0">
                <a:solidFill>
                  <a:schemeClr val="bg1"/>
                </a:solidFill>
                <a:latin typeface="AR CENA" pitchFamily="2" charset="0"/>
              </a:rPr>
              <a:t> </a:t>
            </a:r>
            <a:r>
              <a:rPr lang="en-GB" dirty="0">
                <a:solidFill>
                  <a:schemeClr val="bg1"/>
                </a:solidFill>
                <a:latin typeface="AR CENA" pitchFamily="2" charset="0"/>
              </a:rPr>
              <a:t>on campuses, as well as</a:t>
            </a:r>
            <a:r>
              <a:rPr lang="sk-SK" dirty="0">
                <a:solidFill>
                  <a:schemeClr val="bg1"/>
                </a:solidFill>
                <a:latin typeface="AR CENA" pitchFamily="2" charset="0"/>
              </a:rPr>
              <a:t> </a:t>
            </a:r>
            <a:r>
              <a:rPr lang="sk-SK" dirty="0" err="1">
                <a:solidFill>
                  <a:schemeClr val="bg1"/>
                </a:solidFill>
                <a:latin typeface="AR CENA" pitchFamily="2" charset="0"/>
              </a:rPr>
              <a:t>the</a:t>
            </a:r>
            <a:r>
              <a:rPr lang="sk-SK" dirty="0">
                <a:solidFill>
                  <a:schemeClr val="bg1"/>
                </a:solidFill>
                <a:latin typeface="AR CENA" pitchFamily="2" charset="0"/>
              </a:rPr>
              <a:t> most</a:t>
            </a:r>
            <a:r>
              <a:rPr lang="en-GB" dirty="0">
                <a:solidFill>
                  <a:schemeClr val="bg1"/>
                </a:solidFill>
                <a:latin typeface="AR CENA" pitchFamily="2" charset="0"/>
              </a:rPr>
              <a:t> gorgeous buildings.</a:t>
            </a:r>
            <a:endParaRPr lang="sk-SK" dirty="0">
              <a:solidFill>
                <a:schemeClr val="bg1"/>
              </a:solidFill>
              <a:latin typeface="AR CENA" pitchFamily="2" charset="0"/>
            </a:endParaRPr>
          </a:p>
          <a:p>
            <a:pPr>
              <a:buFont typeface="Wingdings" pitchFamily="2" charset="2"/>
              <a:buChar char="q"/>
            </a:pPr>
            <a:r>
              <a:rPr lang="en-GB" dirty="0">
                <a:solidFill>
                  <a:schemeClr val="bg1"/>
                </a:solidFill>
                <a:latin typeface="AR CENA" pitchFamily="2" charset="0"/>
              </a:rPr>
              <a:t>I hope that one day I </a:t>
            </a:r>
            <a:r>
              <a:rPr lang="sk-SK" dirty="0" err="1">
                <a:solidFill>
                  <a:schemeClr val="bg1"/>
                </a:solidFill>
                <a:latin typeface="AR CENA" pitchFamily="2" charset="0"/>
              </a:rPr>
              <a:t>will</a:t>
            </a:r>
            <a:r>
              <a:rPr lang="sk-SK" dirty="0">
                <a:solidFill>
                  <a:schemeClr val="bg1"/>
                </a:solidFill>
                <a:latin typeface="AR CENA" pitchFamily="2" charset="0"/>
              </a:rPr>
              <a:t> </a:t>
            </a:r>
            <a:r>
              <a:rPr lang="sk-SK" dirty="0" err="1">
                <a:solidFill>
                  <a:schemeClr val="bg1"/>
                </a:solidFill>
                <a:latin typeface="AR CENA" pitchFamily="2" charset="0"/>
              </a:rPr>
              <a:t>be</a:t>
            </a:r>
            <a:r>
              <a:rPr lang="sk-SK" dirty="0">
                <a:solidFill>
                  <a:schemeClr val="bg1"/>
                </a:solidFill>
                <a:latin typeface="AR CENA" pitchFamily="2" charset="0"/>
              </a:rPr>
              <a:t> </a:t>
            </a:r>
            <a:r>
              <a:rPr lang="sk-SK" dirty="0" err="1">
                <a:solidFill>
                  <a:schemeClr val="bg1"/>
                </a:solidFill>
                <a:latin typeface="AR CENA" pitchFamily="2" charset="0"/>
              </a:rPr>
              <a:t>able</a:t>
            </a:r>
            <a:r>
              <a:rPr lang="sk-SK" dirty="0">
                <a:solidFill>
                  <a:schemeClr val="bg1"/>
                </a:solidFill>
                <a:latin typeface="AR CENA" pitchFamily="2" charset="0"/>
              </a:rPr>
              <a:t> to </a:t>
            </a:r>
            <a:r>
              <a:rPr lang="en-GB" dirty="0">
                <a:solidFill>
                  <a:schemeClr val="bg1"/>
                </a:solidFill>
                <a:latin typeface="AR CENA" pitchFamily="2" charset="0"/>
              </a:rPr>
              <a:t>attend  one of these </a:t>
            </a:r>
            <a:r>
              <a:rPr lang="en-GB" dirty="0" err="1">
                <a:solidFill>
                  <a:schemeClr val="bg1"/>
                </a:solidFill>
                <a:latin typeface="AR CENA" pitchFamily="2" charset="0"/>
              </a:rPr>
              <a:t>unive</a:t>
            </a:r>
            <a:r>
              <a:rPr lang="sk-SK" dirty="0">
                <a:solidFill>
                  <a:schemeClr val="bg1"/>
                </a:solidFill>
                <a:latin typeface="AR CENA" pitchFamily="2" charset="0"/>
              </a:rPr>
              <a:t>r</a:t>
            </a:r>
            <a:r>
              <a:rPr lang="en-GB" dirty="0" err="1">
                <a:solidFill>
                  <a:schemeClr val="bg1"/>
                </a:solidFill>
                <a:latin typeface="AR CENA" pitchFamily="2" charset="0"/>
              </a:rPr>
              <a:t>sities</a:t>
            </a:r>
            <a:r>
              <a:rPr lang="en-GB" dirty="0">
                <a:solidFill>
                  <a:schemeClr val="bg1"/>
                </a:solidFill>
                <a:latin typeface="AR CENA" pitchFamily="2" charset="0"/>
              </a:rPr>
              <a:t> to become a surgeon  with such an excellent education.</a:t>
            </a:r>
          </a:p>
          <a:p>
            <a:pPr>
              <a:buFont typeface="Wingdings" pitchFamily="2" charset="2"/>
              <a:buChar char="q"/>
            </a:pPr>
            <a:endParaRPr lang="en-GB" dirty="0">
              <a:solidFill>
                <a:schemeClr val="bg1"/>
              </a:solidFill>
              <a:latin typeface="AR CENA" pitchFamily="2" charset="0"/>
            </a:endParaRPr>
          </a:p>
          <a:p>
            <a:endParaRPr lang="sk-SK" dirty="0"/>
          </a:p>
        </p:txBody>
      </p:sp>
      <p:pic>
        <p:nvPicPr>
          <p:cNvPr id="12" name="Obrázek 11" descr="cambridge.jpg"/>
          <p:cNvPicPr>
            <a:picLocks noChangeAspect="1"/>
          </p:cNvPicPr>
          <p:nvPr/>
        </p:nvPicPr>
        <p:blipFill>
          <a:blip r:embed="rId5"/>
          <a:stretch>
            <a:fillRect/>
          </a:stretch>
        </p:blipFill>
        <p:spPr>
          <a:xfrm>
            <a:off x="285720" y="3429000"/>
            <a:ext cx="3117295" cy="17145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ppx.jpg"/>
          <p:cNvPicPr>
            <a:picLocks noChangeAspect="1"/>
          </p:cNvPicPr>
          <p:nvPr/>
        </p:nvPicPr>
        <p:blipFill>
          <a:blip r:embed="rId2"/>
          <a:stretch>
            <a:fillRect/>
          </a:stretch>
        </p:blipFill>
        <p:spPr>
          <a:xfrm>
            <a:off x="1" y="0"/>
            <a:ext cx="9498904" cy="6858000"/>
          </a:xfrm>
          <a:prstGeom prst="rect">
            <a:avLst/>
          </a:prstGeom>
        </p:spPr>
      </p:pic>
      <p:sp>
        <p:nvSpPr>
          <p:cNvPr id="3" name="TextovéPole 2"/>
          <p:cNvSpPr txBox="1"/>
          <p:nvPr/>
        </p:nvSpPr>
        <p:spPr>
          <a:xfrm>
            <a:off x="1979712" y="109264"/>
            <a:ext cx="5832649" cy="584775"/>
          </a:xfrm>
          <a:prstGeom prst="rect">
            <a:avLst/>
          </a:prstGeom>
          <a:noFill/>
        </p:spPr>
        <p:txBody>
          <a:bodyPr wrap="square" rtlCol="0">
            <a:spAutoFit/>
          </a:bodyPr>
          <a:lstStyle/>
          <a:p>
            <a:r>
              <a:rPr lang="sk-SK" sz="3200" b="1" dirty="0">
                <a:latin typeface="AR CARTER" pitchFamily="2" charset="0"/>
              </a:rPr>
              <a:t>NOTTING HILL CARNIVAL</a:t>
            </a:r>
          </a:p>
        </p:txBody>
      </p:sp>
      <p:sp>
        <p:nvSpPr>
          <p:cNvPr id="5" name="TextovéPole 4"/>
          <p:cNvSpPr txBox="1"/>
          <p:nvPr/>
        </p:nvSpPr>
        <p:spPr>
          <a:xfrm>
            <a:off x="5518061" y="2420888"/>
            <a:ext cx="3857652" cy="4524315"/>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It is a huge street festival  which has taken place in London since 1966.</a:t>
            </a:r>
          </a:p>
          <a:p>
            <a:pPr>
              <a:buFont typeface="Wingdings" pitchFamily="2" charset="2"/>
              <a:buChar char="q"/>
            </a:pPr>
            <a:r>
              <a:rPr lang="en-GB" dirty="0">
                <a:solidFill>
                  <a:schemeClr val="bg1"/>
                </a:solidFill>
                <a:latin typeface="AR CENA" pitchFamily="2" charset="0"/>
              </a:rPr>
              <a:t>It 's about celebrating diversity – mostly West Indian  arts and culture including music ( all kinds of music – as well as steel bands, reggae and salsa), different kinds of traditional food and dancing. </a:t>
            </a:r>
          </a:p>
          <a:p>
            <a:pPr>
              <a:buFont typeface="Wingdings" pitchFamily="2" charset="2"/>
              <a:buChar char="q"/>
            </a:pPr>
            <a:r>
              <a:rPr lang="en-GB" dirty="0">
                <a:solidFill>
                  <a:schemeClr val="bg1"/>
                </a:solidFill>
                <a:latin typeface="AR CENA" pitchFamily="2" charset="0"/>
              </a:rPr>
              <a:t>People show off their beautiful  costumes in the huge parade, which is absolutely stunning and colourful.</a:t>
            </a:r>
          </a:p>
          <a:p>
            <a:pPr>
              <a:buFont typeface="Wingdings" pitchFamily="2" charset="2"/>
              <a:buChar char="q"/>
            </a:pPr>
            <a:r>
              <a:rPr lang="en-GB" dirty="0">
                <a:solidFill>
                  <a:schemeClr val="bg1"/>
                </a:solidFill>
                <a:latin typeface="AR CENA" pitchFamily="2" charset="0"/>
              </a:rPr>
              <a:t>There is more and more attendees  every year and I wish, one day I could be one of them!</a:t>
            </a:r>
          </a:p>
        </p:txBody>
      </p:sp>
      <p:pic>
        <p:nvPicPr>
          <p:cNvPr id="7" name="Obrázek 6" descr="NINTCHDBPICT000262797349-e1534953633338.jpg"/>
          <p:cNvPicPr>
            <a:picLocks noChangeAspect="1"/>
          </p:cNvPicPr>
          <p:nvPr/>
        </p:nvPicPr>
        <p:blipFill>
          <a:blip r:embed="rId3" cstate="print"/>
          <a:stretch>
            <a:fillRect/>
          </a:stretch>
        </p:blipFill>
        <p:spPr>
          <a:xfrm>
            <a:off x="142844" y="2714620"/>
            <a:ext cx="2500330" cy="1700775"/>
          </a:xfrm>
          <a:prstGeom prst="rect">
            <a:avLst/>
          </a:prstGeom>
        </p:spPr>
      </p:pic>
      <p:pic>
        <p:nvPicPr>
          <p:cNvPr id="8" name="Obrázek 7" descr="images.jpg"/>
          <p:cNvPicPr>
            <a:picLocks noChangeAspect="1"/>
          </p:cNvPicPr>
          <p:nvPr/>
        </p:nvPicPr>
        <p:blipFill>
          <a:blip r:embed="rId4"/>
          <a:stretch>
            <a:fillRect/>
          </a:stretch>
        </p:blipFill>
        <p:spPr>
          <a:xfrm>
            <a:off x="2928926" y="4643446"/>
            <a:ext cx="2466975" cy="1847850"/>
          </a:xfrm>
          <a:prstGeom prst="rect">
            <a:avLst/>
          </a:prstGeom>
        </p:spPr>
      </p:pic>
      <p:pic>
        <p:nvPicPr>
          <p:cNvPr id="9" name="Obrázek 8" descr="Carnival7.jpg"/>
          <p:cNvPicPr>
            <a:picLocks noChangeAspect="1"/>
          </p:cNvPicPr>
          <p:nvPr/>
        </p:nvPicPr>
        <p:blipFill>
          <a:blip r:embed="rId5"/>
          <a:stretch>
            <a:fillRect/>
          </a:stretch>
        </p:blipFill>
        <p:spPr>
          <a:xfrm>
            <a:off x="214282" y="4572008"/>
            <a:ext cx="2504919" cy="2000264"/>
          </a:xfrm>
          <a:prstGeom prst="rect">
            <a:avLst/>
          </a:prstGeom>
        </p:spPr>
      </p:pic>
      <p:pic>
        <p:nvPicPr>
          <p:cNvPr id="10" name="Obrázek 9" descr="jctp0100-flagz-mas-band-at-notting-hill-london-uk-mcconaghy-48.jpg"/>
          <p:cNvPicPr>
            <a:picLocks noChangeAspect="1"/>
          </p:cNvPicPr>
          <p:nvPr/>
        </p:nvPicPr>
        <p:blipFill>
          <a:blip r:embed="rId6" cstate="print"/>
          <a:stretch>
            <a:fillRect/>
          </a:stretch>
        </p:blipFill>
        <p:spPr>
          <a:xfrm>
            <a:off x="2857488" y="2714620"/>
            <a:ext cx="2535984" cy="1691184"/>
          </a:xfrm>
          <a:prstGeom prst="rect">
            <a:avLst/>
          </a:prstGeom>
        </p:spPr>
      </p:pic>
      <p:sp>
        <p:nvSpPr>
          <p:cNvPr id="12" name="Obdélník 11"/>
          <p:cNvSpPr/>
          <p:nvPr/>
        </p:nvSpPr>
        <p:spPr>
          <a:xfrm>
            <a:off x="142844" y="1525895"/>
            <a:ext cx="9109676" cy="1477328"/>
          </a:xfrm>
          <a:prstGeom prst="rect">
            <a:avLst/>
          </a:prstGeom>
        </p:spPr>
        <p:txBody>
          <a:bodyPr wrap="square">
            <a:spAutoFit/>
          </a:bodyPr>
          <a:lstStyle/>
          <a:p>
            <a:pPr>
              <a:buFont typeface="Wingdings" pitchFamily="2" charset="2"/>
              <a:buChar char="q"/>
            </a:pPr>
            <a:r>
              <a:rPr lang="en-GB" dirty="0">
                <a:solidFill>
                  <a:schemeClr val="bg1"/>
                </a:solidFill>
                <a:latin typeface="AR CENA" pitchFamily="2" charset="0"/>
              </a:rPr>
              <a:t>I absolutely love learning about new cultures, trying new types of food and listening to all kinds of music and since London is home to one of the most ethnically diverse populations in the world, there is no way I wouldn't mention this carnival.</a:t>
            </a:r>
          </a:p>
          <a:p>
            <a:pPr>
              <a:buFont typeface="Wingdings" pitchFamily="2" charset="2"/>
              <a:buChar char="q"/>
            </a:pPr>
            <a:endParaRPr lang="sk-SK" dirty="0">
              <a:solidFill>
                <a:schemeClr val="bg1"/>
              </a:solidFill>
              <a:latin typeface="AR CEN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ppx.jpg"/>
          <p:cNvPicPr>
            <a:picLocks noChangeAspect="1"/>
          </p:cNvPicPr>
          <p:nvPr/>
        </p:nvPicPr>
        <p:blipFill>
          <a:blip r:embed="rId2"/>
          <a:stretch>
            <a:fillRect/>
          </a:stretch>
        </p:blipFill>
        <p:spPr>
          <a:xfrm>
            <a:off x="1" y="0"/>
            <a:ext cx="9498904" cy="6858000"/>
          </a:xfrm>
          <a:prstGeom prst="rect">
            <a:avLst/>
          </a:prstGeom>
        </p:spPr>
      </p:pic>
      <p:sp>
        <p:nvSpPr>
          <p:cNvPr id="3" name="TextovéPole 2"/>
          <p:cNvSpPr txBox="1"/>
          <p:nvPr/>
        </p:nvSpPr>
        <p:spPr>
          <a:xfrm>
            <a:off x="3404310" y="113627"/>
            <a:ext cx="4214842" cy="707886"/>
          </a:xfrm>
          <a:prstGeom prst="rect">
            <a:avLst/>
          </a:prstGeom>
          <a:noFill/>
        </p:spPr>
        <p:txBody>
          <a:bodyPr wrap="square" rtlCol="0">
            <a:spAutoFit/>
          </a:bodyPr>
          <a:lstStyle/>
          <a:p>
            <a:pPr algn="ctr"/>
            <a:r>
              <a:rPr lang="sk-SK" sz="4000" b="1" dirty="0">
                <a:latin typeface="AR CARTER" pitchFamily="2" charset="0"/>
              </a:rPr>
              <a:t>CORNWALL</a:t>
            </a:r>
          </a:p>
        </p:txBody>
      </p:sp>
      <p:sp>
        <p:nvSpPr>
          <p:cNvPr id="5" name="TextovéPole 4"/>
          <p:cNvSpPr txBox="1"/>
          <p:nvPr/>
        </p:nvSpPr>
        <p:spPr>
          <a:xfrm>
            <a:off x="27622" y="1217650"/>
            <a:ext cx="5686989" cy="1754326"/>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Cornwall is a beautiful peninsula in the south of England which is known for being an amazing place for camping and its calm atmosphere.</a:t>
            </a:r>
          </a:p>
          <a:p>
            <a:pPr>
              <a:buFont typeface="Wingdings" pitchFamily="2" charset="2"/>
              <a:buChar char="q"/>
            </a:pPr>
            <a:r>
              <a:rPr lang="en-GB" dirty="0">
                <a:solidFill>
                  <a:schemeClr val="bg1"/>
                </a:solidFill>
                <a:latin typeface="AR CENA" pitchFamily="2" charset="0"/>
              </a:rPr>
              <a:t>Since I'm a big fan of nature and I adore camping, </a:t>
            </a:r>
          </a:p>
          <a:p>
            <a:r>
              <a:rPr lang="en-GB" dirty="0">
                <a:solidFill>
                  <a:schemeClr val="bg1"/>
                </a:solidFill>
                <a:latin typeface="AR CENA" pitchFamily="2" charset="0"/>
              </a:rPr>
              <a:t>Cornwall  is on the list of my dream places!</a:t>
            </a:r>
          </a:p>
        </p:txBody>
      </p:sp>
      <p:pic>
        <p:nvPicPr>
          <p:cNvPr id="8" name="Obrázek 7" descr="mrzkfyzcbhxawyakzfg8.jpg"/>
          <p:cNvPicPr>
            <a:picLocks noChangeAspect="1"/>
          </p:cNvPicPr>
          <p:nvPr/>
        </p:nvPicPr>
        <p:blipFill>
          <a:blip r:embed="rId3" cstate="print"/>
          <a:stretch>
            <a:fillRect/>
          </a:stretch>
        </p:blipFill>
        <p:spPr>
          <a:xfrm>
            <a:off x="285720" y="3000372"/>
            <a:ext cx="3107553" cy="2071702"/>
          </a:xfrm>
          <a:prstGeom prst="rect">
            <a:avLst/>
          </a:prstGeom>
        </p:spPr>
      </p:pic>
      <p:sp>
        <p:nvSpPr>
          <p:cNvPr id="9" name="TextovéPole 8"/>
          <p:cNvSpPr txBox="1"/>
          <p:nvPr/>
        </p:nvSpPr>
        <p:spPr>
          <a:xfrm>
            <a:off x="6000732" y="1217650"/>
            <a:ext cx="3286159" cy="1754326"/>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Not only that, but there are offered surfing  courses as well as yoga courses, which is something I can  only dream of - on such a magnificent place.</a:t>
            </a:r>
          </a:p>
        </p:txBody>
      </p:sp>
      <p:pic>
        <p:nvPicPr>
          <p:cNvPr id="10" name="Obrázek 9" descr="lands-1.jpeg"/>
          <p:cNvPicPr>
            <a:picLocks noChangeAspect="1"/>
          </p:cNvPicPr>
          <p:nvPr/>
        </p:nvPicPr>
        <p:blipFill>
          <a:blip r:embed="rId4"/>
          <a:stretch>
            <a:fillRect/>
          </a:stretch>
        </p:blipFill>
        <p:spPr>
          <a:xfrm>
            <a:off x="6143625" y="3143248"/>
            <a:ext cx="3000375" cy="2028825"/>
          </a:xfrm>
          <a:prstGeom prst="rect">
            <a:avLst/>
          </a:prstGeom>
        </p:spPr>
      </p:pic>
      <p:pic>
        <p:nvPicPr>
          <p:cNvPr id="11" name="Obrázek 10" descr="Camping-in-Cornwall-1200x800.jpeg"/>
          <p:cNvPicPr>
            <a:picLocks noChangeAspect="1"/>
          </p:cNvPicPr>
          <p:nvPr/>
        </p:nvPicPr>
        <p:blipFill>
          <a:blip r:embed="rId5" cstate="print"/>
          <a:stretch>
            <a:fillRect/>
          </a:stretch>
        </p:blipFill>
        <p:spPr>
          <a:xfrm>
            <a:off x="3286116" y="4357694"/>
            <a:ext cx="3428992" cy="22859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ppx.jpg"/>
          <p:cNvPicPr>
            <a:picLocks noChangeAspect="1"/>
          </p:cNvPicPr>
          <p:nvPr/>
        </p:nvPicPr>
        <p:blipFill>
          <a:blip r:embed="rId2"/>
          <a:stretch>
            <a:fillRect/>
          </a:stretch>
        </p:blipFill>
        <p:spPr>
          <a:xfrm>
            <a:off x="0" y="0"/>
            <a:ext cx="9498904" cy="6858000"/>
          </a:xfrm>
          <a:prstGeom prst="rect">
            <a:avLst/>
          </a:prstGeom>
        </p:spPr>
      </p:pic>
      <p:sp>
        <p:nvSpPr>
          <p:cNvPr id="3" name="TextovéPole 2"/>
          <p:cNvSpPr txBox="1"/>
          <p:nvPr/>
        </p:nvSpPr>
        <p:spPr>
          <a:xfrm>
            <a:off x="2714612" y="214290"/>
            <a:ext cx="4000528" cy="707886"/>
          </a:xfrm>
          <a:prstGeom prst="rect">
            <a:avLst/>
          </a:prstGeom>
          <a:noFill/>
        </p:spPr>
        <p:txBody>
          <a:bodyPr wrap="square" rtlCol="0">
            <a:spAutoFit/>
          </a:bodyPr>
          <a:lstStyle/>
          <a:p>
            <a:pPr algn="ctr"/>
            <a:r>
              <a:rPr lang="sk-SK" sz="4000" b="1" dirty="0">
                <a:latin typeface="AR CARTER" pitchFamily="2" charset="0"/>
              </a:rPr>
              <a:t>GARDENS</a:t>
            </a:r>
          </a:p>
        </p:txBody>
      </p:sp>
      <p:sp>
        <p:nvSpPr>
          <p:cNvPr id="5" name="TextovéPole 4"/>
          <p:cNvSpPr txBox="1"/>
          <p:nvPr/>
        </p:nvSpPr>
        <p:spPr>
          <a:xfrm>
            <a:off x="107504" y="1357298"/>
            <a:ext cx="6048672" cy="1754326"/>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As I have already mentioned, I really like  nature – including all plants and all flowers in all possible shapes and colours.</a:t>
            </a:r>
          </a:p>
          <a:p>
            <a:pPr>
              <a:buFont typeface="Wingdings" pitchFamily="2" charset="2"/>
              <a:buChar char="q"/>
            </a:pPr>
            <a:r>
              <a:rPr lang="en-GB" dirty="0">
                <a:solidFill>
                  <a:schemeClr val="bg1"/>
                </a:solidFill>
                <a:latin typeface="AR CENA" pitchFamily="2" charset="0"/>
              </a:rPr>
              <a:t>In the UK, there is so many beautiful  gardens and parks, so It was quite hard to choose just a few of them (I sadly can't visit all of them).</a:t>
            </a:r>
            <a:endParaRPr lang="en-GB" dirty="0">
              <a:latin typeface="AR CENA" pitchFamily="2" charset="0"/>
            </a:endParaRPr>
          </a:p>
        </p:txBody>
      </p:sp>
      <p:pic>
        <p:nvPicPr>
          <p:cNvPr id="6" name="Obrázek 5" descr="stažený soubor.jpg"/>
          <p:cNvPicPr>
            <a:picLocks noChangeAspect="1"/>
          </p:cNvPicPr>
          <p:nvPr/>
        </p:nvPicPr>
        <p:blipFill>
          <a:blip r:embed="rId3"/>
          <a:stretch>
            <a:fillRect/>
          </a:stretch>
        </p:blipFill>
        <p:spPr>
          <a:xfrm>
            <a:off x="285720" y="4643446"/>
            <a:ext cx="2898509" cy="1928826"/>
          </a:xfrm>
          <a:prstGeom prst="rect">
            <a:avLst/>
          </a:prstGeom>
        </p:spPr>
      </p:pic>
      <p:sp>
        <p:nvSpPr>
          <p:cNvPr id="7" name="TextovéPole 6"/>
          <p:cNvSpPr txBox="1"/>
          <p:nvPr/>
        </p:nvSpPr>
        <p:spPr>
          <a:xfrm>
            <a:off x="6395833" y="1484784"/>
            <a:ext cx="2857520" cy="5909310"/>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The ones that caught my eye the most were the </a:t>
            </a:r>
            <a:r>
              <a:rPr lang="en-GB" dirty="0" err="1">
                <a:solidFill>
                  <a:schemeClr val="bg1"/>
                </a:solidFill>
                <a:latin typeface="AR CENA" pitchFamily="2" charset="0"/>
              </a:rPr>
              <a:t>Biddulph</a:t>
            </a:r>
            <a:r>
              <a:rPr lang="en-GB" dirty="0">
                <a:solidFill>
                  <a:schemeClr val="bg1"/>
                </a:solidFill>
                <a:latin typeface="AR CENA" pitchFamily="2" charset="0"/>
              </a:rPr>
              <a:t> Grange, and Royal Botanic Garden in Edinburgh.</a:t>
            </a:r>
          </a:p>
          <a:p>
            <a:pPr>
              <a:buFont typeface="Wingdings" pitchFamily="2" charset="2"/>
              <a:buChar char="q"/>
            </a:pPr>
            <a:r>
              <a:rPr lang="en-GB" dirty="0">
                <a:solidFill>
                  <a:schemeClr val="bg1"/>
                </a:solidFill>
                <a:latin typeface="AR CENA" pitchFamily="2" charset="0"/>
              </a:rPr>
              <a:t>The Biddulph Grange is located in </a:t>
            </a:r>
            <a:r>
              <a:rPr lang="en-GB" dirty="0" err="1">
                <a:solidFill>
                  <a:schemeClr val="bg1"/>
                </a:solidFill>
                <a:latin typeface="AR CENA" pitchFamily="2" charset="0"/>
              </a:rPr>
              <a:t>Egland</a:t>
            </a:r>
            <a:r>
              <a:rPr lang="en-GB" dirty="0">
                <a:solidFill>
                  <a:schemeClr val="bg1"/>
                </a:solidFill>
                <a:latin typeface="AR CENA" pitchFamily="2" charset="0"/>
              </a:rPr>
              <a:t>, with such admirable design and a lot of colourful flowers.</a:t>
            </a:r>
          </a:p>
          <a:p>
            <a:pPr>
              <a:buFont typeface="Wingdings" pitchFamily="2" charset="2"/>
              <a:buChar char="q"/>
            </a:pPr>
            <a:r>
              <a:rPr lang="en-GB" dirty="0">
                <a:solidFill>
                  <a:schemeClr val="bg1"/>
                </a:solidFill>
                <a:latin typeface="AR CENA" pitchFamily="2" charset="0"/>
              </a:rPr>
              <a:t>And  the Royal Botanic Garden in Edinburgh is in Scotland and I chose it not just because it is aesthetically pleasing and has lots of plants but also because the enviro</a:t>
            </a:r>
            <a:r>
              <a:rPr lang="sk-SK" dirty="0">
                <a:solidFill>
                  <a:schemeClr val="bg1"/>
                </a:solidFill>
                <a:latin typeface="AR CENA" pitchFamily="2" charset="0"/>
              </a:rPr>
              <a:t>n</a:t>
            </a:r>
            <a:r>
              <a:rPr lang="en-GB" dirty="0" err="1">
                <a:solidFill>
                  <a:schemeClr val="bg1"/>
                </a:solidFill>
                <a:latin typeface="AR CENA" pitchFamily="2" charset="0"/>
              </a:rPr>
              <a:t>ment</a:t>
            </a:r>
            <a:r>
              <a:rPr lang="en-GB" dirty="0">
                <a:solidFill>
                  <a:schemeClr val="bg1"/>
                </a:solidFill>
                <a:latin typeface="AR CENA" pitchFamily="2" charset="0"/>
              </a:rPr>
              <a:t> must be so good there.</a:t>
            </a:r>
          </a:p>
          <a:p>
            <a:endParaRPr lang="sk-SK" dirty="0">
              <a:solidFill>
                <a:schemeClr val="bg1"/>
              </a:solidFill>
              <a:latin typeface="AR CENA" pitchFamily="2" charset="0"/>
            </a:endParaRPr>
          </a:p>
          <a:p>
            <a:endParaRPr lang="sk-SK" dirty="0">
              <a:solidFill>
                <a:schemeClr val="bg1"/>
              </a:solidFill>
              <a:latin typeface="AR CENA" pitchFamily="2" charset="0"/>
            </a:endParaRPr>
          </a:p>
        </p:txBody>
      </p:sp>
      <p:pic>
        <p:nvPicPr>
          <p:cNvPr id="8" name="Obrázek 7" descr="bg.jpg"/>
          <p:cNvPicPr>
            <a:picLocks noChangeAspect="1"/>
          </p:cNvPicPr>
          <p:nvPr/>
        </p:nvPicPr>
        <p:blipFill>
          <a:blip r:embed="rId4" cstate="print"/>
          <a:stretch>
            <a:fillRect/>
          </a:stretch>
        </p:blipFill>
        <p:spPr>
          <a:xfrm>
            <a:off x="1459262" y="3084991"/>
            <a:ext cx="2796517" cy="1857388"/>
          </a:xfrm>
          <a:prstGeom prst="rect">
            <a:avLst/>
          </a:prstGeom>
        </p:spPr>
      </p:pic>
      <p:pic>
        <p:nvPicPr>
          <p:cNvPr id="9" name="Obrázek 8" descr="bade2363bbec7de2f8730820bf13dcca.jpg"/>
          <p:cNvPicPr>
            <a:picLocks noChangeAspect="1"/>
          </p:cNvPicPr>
          <p:nvPr/>
        </p:nvPicPr>
        <p:blipFill>
          <a:blip r:embed="rId5" cstate="print"/>
          <a:stretch>
            <a:fillRect/>
          </a:stretch>
        </p:blipFill>
        <p:spPr>
          <a:xfrm>
            <a:off x="4000496" y="4143380"/>
            <a:ext cx="2071702" cy="2405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ppx.jpg"/>
          <p:cNvPicPr>
            <a:picLocks noChangeAspect="1"/>
          </p:cNvPicPr>
          <p:nvPr/>
        </p:nvPicPr>
        <p:blipFill>
          <a:blip r:embed="rId2"/>
          <a:stretch>
            <a:fillRect/>
          </a:stretch>
        </p:blipFill>
        <p:spPr>
          <a:xfrm>
            <a:off x="0" y="0"/>
            <a:ext cx="9498904" cy="6858000"/>
          </a:xfrm>
          <a:prstGeom prst="rect">
            <a:avLst/>
          </a:prstGeom>
        </p:spPr>
      </p:pic>
      <p:sp>
        <p:nvSpPr>
          <p:cNvPr id="7" name="TextovéPole 6"/>
          <p:cNvSpPr txBox="1"/>
          <p:nvPr/>
        </p:nvSpPr>
        <p:spPr>
          <a:xfrm>
            <a:off x="1691680" y="142852"/>
            <a:ext cx="6624736" cy="584775"/>
          </a:xfrm>
          <a:prstGeom prst="rect">
            <a:avLst/>
          </a:prstGeom>
          <a:noFill/>
        </p:spPr>
        <p:txBody>
          <a:bodyPr wrap="square" rtlCol="0">
            <a:spAutoFit/>
          </a:bodyPr>
          <a:lstStyle/>
          <a:p>
            <a:pPr algn="ctr"/>
            <a:r>
              <a:rPr lang="sk-SK" sz="3200" b="1" dirty="0">
                <a:latin typeface="AR CARTER" pitchFamily="2" charset="0"/>
              </a:rPr>
              <a:t>THE SHAMBLES - YORK</a:t>
            </a:r>
          </a:p>
        </p:txBody>
      </p:sp>
      <p:sp>
        <p:nvSpPr>
          <p:cNvPr id="8" name="TextovéPole 7"/>
          <p:cNvSpPr txBox="1"/>
          <p:nvPr/>
        </p:nvSpPr>
        <p:spPr>
          <a:xfrm>
            <a:off x="6525915" y="1268760"/>
            <a:ext cx="2786082" cy="4832092"/>
          </a:xfrm>
          <a:prstGeom prst="rect">
            <a:avLst/>
          </a:prstGeom>
          <a:noFill/>
        </p:spPr>
        <p:txBody>
          <a:bodyPr wrap="square" rtlCol="0">
            <a:spAutoFit/>
          </a:bodyPr>
          <a:lstStyle/>
          <a:p>
            <a:pPr>
              <a:buFont typeface="Wingdings" pitchFamily="2" charset="2"/>
              <a:buChar char="q"/>
            </a:pPr>
            <a:r>
              <a:rPr lang="en-GB" dirty="0">
                <a:solidFill>
                  <a:schemeClr val="bg1"/>
                </a:solidFill>
                <a:latin typeface="AR CENA" pitchFamily="2" charset="0"/>
              </a:rPr>
              <a:t>I would like to visit this medieval street because I think it is a fantastic place to combine a bit of shopping and sightseeing </a:t>
            </a:r>
            <a:r>
              <a:rPr lang="en-GB" sz="2000" dirty="0">
                <a:solidFill>
                  <a:schemeClr val="bg1"/>
                </a:solidFill>
                <a:latin typeface="AR CENA" pitchFamily="2" charset="0"/>
              </a:rPr>
              <a:t>(</a:t>
            </a:r>
            <a:r>
              <a:rPr lang="en-GB" dirty="0">
                <a:solidFill>
                  <a:schemeClr val="bg1"/>
                </a:solidFill>
                <a:latin typeface="AR CENA" pitchFamily="2" charset="0"/>
              </a:rPr>
              <a:t>It is one of the  oldest streets in the UK).</a:t>
            </a:r>
          </a:p>
          <a:p>
            <a:pPr>
              <a:buFont typeface="Wingdings" pitchFamily="2" charset="2"/>
              <a:buChar char="q"/>
            </a:pPr>
            <a:r>
              <a:rPr lang="en-GB" dirty="0">
                <a:solidFill>
                  <a:schemeClr val="bg1"/>
                </a:solidFill>
                <a:latin typeface="AR CENA" pitchFamily="2" charset="0"/>
              </a:rPr>
              <a:t>While walking down the old cobbled road beneath the overhanging timber-framed buildings you can take in York's fascinating past while shopping in a lot of different shops. </a:t>
            </a:r>
          </a:p>
          <a:p>
            <a:pPr>
              <a:buFont typeface="Wingdings" pitchFamily="2" charset="2"/>
              <a:buChar char="q"/>
            </a:pPr>
            <a:r>
              <a:rPr lang="en-GB" dirty="0">
                <a:solidFill>
                  <a:schemeClr val="bg1"/>
                </a:solidFill>
                <a:latin typeface="AR CENA" pitchFamily="2" charset="0"/>
              </a:rPr>
              <a:t>There's plenty of shops – from vintage (my favourite</a:t>
            </a:r>
            <a:r>
              <a:rPr lang="sk-SK" dirty="0">
                <a:solidFill>
                  <a:schemeClr val="bg1"/>
                </a:solidFill>
                <a:latin typeface="AR CENA" pitchFamily="2" charset="0"/>
              </a:rPr>
              <a:t> </a:t>
            </a:r>
            <a:r>
              <a:rPr lang="sk-SK" dirty="0" err="1">
                <a:solidFill>
                  <a:schemeClr val="bg1"/>
                </a:solidFill>
                <a:latin typeface="AR CENA" pitchFamily="2" charset="0"/>
              </a:rPr>
              <a:t>ones</a:t>
            </a:r>
            <a:r>
              <a:rPr lang="en-GB" dirty="0">
                <a:solidFill>
                  <a:schemeClr val="bg1"/>
                </a:solidFill>
                <a:latin typeface="AR CENA" pitchFamily="2" charset="0"/>
              </a:rPr>
              <a:t>) boutiques to delicious </a:t>
            </a:r>
            <a:r>
              <a:rPr lang="en-GB" dirty="0" err="1">
                <a:solidFill>
                  <a:schemeClr val="bg1"/>
                </a:solidFill>
                <a:latin typeface="AR CENA" pitchFamily="2" charset="0"/>
              </a:rPr>
              <a:t>chocolatiers</a:t>
            </a:r>
            <a:r>
              <a:rPr lang="en-GB" dirty="0">
                <a:solidFill>
                  <a:schemeClr val="bg1"/>
                </a:solidFill>
                <a:latin typeface="AR CENA" pitchFamily="2" charset="0"/>
              </a:rPr>
              <a:t> and a lot more!</a:t>
            </a:r>
          </a:p>
          <a:p>
            <a:endParaRPr lang="sk-SK" dirty="0">
              <a:solidFill>
                <a:schemeClr val="bg1"/>
              </a:solidFill>
              <a:latin typeface="AR CENA" pitchFamily="2" charset="0"/>
            </a:endParaRPr>
          </a:p>
        </p:txBody>
      </p:sp>
      <p:pic>
        <p:nvPicPr>
          <p:cNvPr id="9" name="Obrázek 8" descr="6244156581ddaa8bb6c51bc2bcbd845f.jpg"/>
          <p:cNvPicPr>
            <a:picLocks noChangeAspect="1"/>
          </p:cNvPicPr>
          <p:nvPr/>
        </p:nvPicPr>
        <p:blipFill>
          <a:blip r:embed="rId3"/>
          <a:stretch>
            <a:fillRect/>
          </a:stretch>
        </p:blipFill>
        <p:spPr>
          <a:xfrm>
            <a:off x="285720" y="2143116"/>
            <a:ext cx="2309813" cy="3464719"/>
          </a:xfrm>
          <a:prstGeom prst="rect">
            <a:avLst/>
          </a:prstGeom>
        </p:spPr>
      </p:pic>
      <p:pic>
        <p:nvPicPr>
          <p:cNvPr id="10" name="Obrázek 9" descr="the-shambles.jpg"/>
          <p:cNvPicPr>
            <a:picLocks noChangeAspect="1"/>
          </p:cNvPicPr>
          <p:nvPr/>
        </p:nvPicPr>
        <p:blipFill>
          <a:blip r:embed="rId4"/>
          <a:stretch>
            <a:fillRect/>
          </a:stretch>
        </p:blipFill>
        <p:spPr>
          <a:xfrm>
            <a:off x="2928926" y="4286256"/>
            <a:ext cx="3454145" cy="2286016"/>
          </a:xfrm>
          <a:prstGeom prst="rect">
            <a:avLst/>
          </a:prstGeom>
        </p:spPr>
      </p:pic>
      <p:pic>
        <p:nvPicPr>
          <p:cNvPr id="11" name="Obrázek 10" descr="imgID129908838.jpg.gallery.jpg"/>
          <p:cNvPicPr>
            <a:picLocks noChangeAspect="1"/>
          </p:cNvPicPr>
          <p:nvPr/>
        </p:nvPicPr>
        <p:blipFill>
          <a:blip r:embed="rId5"/>
          <a:stretch>
            <a:fillRect/>
          </a:stretch>
        </p:blipFill>
        <p:spPr>
          <a:xfrm>
            <a:off x="2928926" y="1714488"/>
            <a:ext cx="3238501" cy="22021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91736cac982b9aba1b236baad7b02d62-1000.jpg"/>
          <p:cNvPicPr>
            <a:picLocks noChangeAspect="1"/>
          </p:cNvPicPr>
          <p:nvPr/>
        </p:nvPicPr>
        <p:blipFill>
          <a:blip r:embed="rId2"/>
          <a:stretch>
            <a:fillRect/>
          </a:stretch>
        </p:blipFill>
        <p:spPr>
          <a:xfrm>
            <a:off x="-700124" y="0"/>
            <a:ext cx="10333328" cy="7000900"/>
          </a:xfrm>
          <a:prstGeom prst="rect">
            <a:avLst/>
          </a:prstGeom>
        </p:spPr>
      </p:pic>
      <p:sp>
        <p:nvSpPr>
          <p:cNvPr id="7" name="TextovéPole 6"/>
          <p:cNvSpPr txBox="1"/>
          <p:nvPr/>
        </p:nvSpPr>
        <p:spPr>
          <a:xfrm>
            <a:off x="2000232" y="1142984"/>
            <a:ext cx="5286412" cy="707886"/>
          </a:xfrm>
          <a:prstGeom prst="rect">
            <a:avLst/>
          </a:prstGeom>
          <a:noFill/>
        </p:spPr>
        <p:txBody>
          <a:bodyPr wrap="square" rtlCol="0">
            <a:spAutoFit/>
          </a:bodyPr>
          <a:lstStyle/>
          <a:p>
            <a:r>
              <a:rPr lang="sk-SK" sz="4000" b="1" dirty="0" err="1">
                <a:solidFill>
                  <a:schemeClr val="bg1"/>
                </a:solidFill>
                <a:latin typeface="AR CARTER" pitchFamily="2" charset="0"/>
              </a:rPr>
              <a:t>Thank</a:t>
            </a:r>
            <a:r>
              <a:rPr lang="sk-SK" sz="4000" b="1" dirty="0">
                <a:solidFill>
                  <a:schemeClr val="bg1"/>
                </a:solidFill>
                <a:latin typeface="AR CARTER" pitchFamily="2" charset="0"/>
              </a:rPr>
              <a:t> </a:t>
            </a:r>
            <a:r>
              <a:rPr lang="sk-SK" sz="4000" b="1" dirty="0" err="1">
                <a:solidFill>
                  <a:schemeClr val="bg1"/>
                </a:solidFill>
                <a:latin typeface="AR CARTER" pitchFamily="2" charset="0"/>
              </a:rPr>
              <a:t>you</a:t>
            </a:r>
            <a:r>
              <a:rPr lang="sk-SK" sz="4000" b="1" dirty="0">
                <a:solidFill>
                  <a:schemeClr val="bg1"/>
                </a:solidFill>
                <a:latin typeface="AR CARTER" pitchFamily="2" charset="0"/>
              </a:rPr>
              <a:t> </a:t>
            </a:r>
            <a:r>
              <a:rPr lang="sk-SK" sz="4000" b="1" dirty="0" err="1">
                <a:solidFill>
                  <a:schemeClr val="bg1"/>
                </a:solidFill>
                <a:latin typeface="AR CARTER" pitchFamily="2" charset="0"/>
              </a:rPr>
              <a:t>for</a:t>
            </a:r>
            <a:r>
              <a:rPr lang="sk-SK" sz="4000" b="1" dirty="0">
                <a:solidFill>
                  <a:schemeClr val="bg1"/>
                </a:solidFill>
                <a:latin typeface="AR CARTER" pitchFamily="2" charset="0"/>
              </a:rPr>
              <a:t> </a:t>
            </a:r>
            <a:r>
              <a:rPr lang="sk-SK" sz="4000" b="1" dirty="0" err="1">
                <a:solidFill>
                  <a:schemeClr val="bg1"/>
                </a:solidFill>
                <a:latin typeface="AR CARTER" pitchFamily="2" charset="0"/>
              </a:rPr>
              <a:t>paying</a:t>
            </a:r>
            <a:r>
              <a:rPr lang="sk-SK" sz="4000" b="1" dirty="0">
                <a:solidFill>
                  <a:schemeClr val="bg1"/>
                </a:solidFill>
                <a:latin typeface="AR CARTER" pitchFamily="2" charset="0"/>
              </a:rPr>
              <a:t> </a:t>
            </a:r>
            <a:r>
              <a:rPr lang="sk-SK" sz="4000" b="1" dirty="0" err="1">
                <a:solidFill>
                  <a:schemeClr val="bg1"/>
                </a:solidFill>
                <a:latin typeface="AR CARTER" pitchFamily="2" charset="0"/>
              </a:rPr>
              <a:t>attention</a:t>
            </a:r>
            <a:r>
              <a:rPr lang="sk-SK" sz="4000" b="1" dirty="0">
                <a:solidFill>
                  <a:schemeClr val="bg1"/>
                </a:solidFill>
                <a:latin typeface="AR CARTER" pitchFamily="2" charset="0"/>
              </a:rPr>
              <a:t> :)</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702</Words>
  <Application>Microsoft Office PowerPoint</Application>
  <PresentationFormat>Prezentácia na obrazovke (4:3)</PresentationFormat>
  <Paragraphs>40</Paragraphs>
  <Slides>9</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9</vt:i4>
      </vt:variant>
    </vt:vector>
  </HeadingPairs>
  <TitlesOfParts>
    <vt:vector size="15" baseType="lpstr">
      <vt:lpstr>AR CARTER</vt:lpstr>
      <vt:lpstr>AR CENA</vt:lpstr>
      <vt:lpstr>Arial</vt:lpstr>
      <vt:lpstr>Calibri</vt:lpstr>
      <vt:lpstr>Wingdings</vt:lpstr>
      <vt:lpstr>Motiv sady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anet.chalas@gmail.com</dc:creator>
  <cp:lastModifiedBy>Kabinet prístavba</cp:lastModifiedBy>
  <cp:revision>26</cp:revision>
  <dcterms:created xsi:type="dcterms:W3CDTF">2020-11-03T16:49:59Z</dcterms:created>
  <dcterms:modified xsi:type="dcterms:W3CDTF">2020-12-07T08:37:14Z</dcterms:modified>
</cp:coreProperties>
</file>