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 Adamec" userId="4ad6089758821d83" providerId="LiveId" clId="{1A805B44-50CB-44A6-81E2-B6CC0E4B2B70}"/>
    <pc:docChg chg="undo redo custSel addSld modSld">
      <pc:chgData name="M Adamec" userId="4ad6089758821d83" providerId="LiveId" clId="{1A805B44-50CB-44A6-81E2-B6CC0E4B2B70}" dt="2020-11-13T13:48:37.304" v="3828" actId="20577"/>
      <pc:docMkLst>
        <pc:docMk/>
      </pc:docMkLst>
      <pc:sldChg chg="modSp mod">
        <pc:chgData name="M Adamec" userId="4ad6089758821d83" providerId="LiveId" clId="{1A805B44-50CB-44A6-81E2-B6CC0E4B2B70}" dt="2020-11-12T12:39:05.592" v="1449"/>
        <pc:sldMkLst>
          <pc:docMk/>
          <pc:sldMk cId="2438431414" sldId="256"/>
        </pc:sldMkLst>
        <pc:spChg chg="mod">
          <ac:chgData name="M Adamec" userId="4ad6089758821d83" providerId="LiveId" clId="{1A805B44-50CB-44A6-81E2-B6CC0E4B2B70}" dt="2020-11-12T12:39:05.592" v="1449"/>
          <ac:spMkLst>
            <pc:docMk/>
            <pc:sldMk cId="2438431414" sldId="256"/>
            <ac:spMk id="2" creationId="{F8008F1A-A47B-422E-AF91-246317D1132C}"/>
          </ac:spMkLst>
        </pc:spChg>
        <pc:spChg chg="mod">
          <ac:chgData name="M Adamec" userId="4ad6089758821d83" providerId="LiveId" clId="{1A805B44-50CB-44A6-81E2-B6CC0E4B2B70}" dt="2020-11-12T12:39:05.592" v="1449"/>
          <ac:spMkLst>
            <pc:docMk/>
            <pc:sldMk cId="2438431414" sldId="256"/>
            <ac:spMk id="3" creationId="{ECA062EA-3DD3-4E77-A6C1-5E92E95C66C5}"/>
          </ac:spMkLst>
        </pc:spChg>
      </pc:sldChg>
      <pc:sldChg chg="addSp delSp modSp mod">
        <pc:chgData name="M Adamec" userId="4ad6089758821d83" providerId="LiveId" clId="{1A805B44-50CB-44A6-81E2-B6CC0E4B2B70}" dt="2020-11-13T12:52:33.811" v="2970" actId="1076"/>
        <pc:sldMkLst>
          <pc:docMk/>
          <pc:sldMk cId="945606341" sldId="257"/>
        </pc:sldMkLst>
        <pc:spChg chg="mod">
          <ac:chgData name="M Adamec" userId="4ad6089758821d83" providerId="LiveId" clId="{1A805B44-50CB-44A6-81E2-B6CC0E4B2B70}" dt="2020-11-12T12:39:05.592" v="1449"/>
          <ac:spMkLst>
            <pc:docMk/>
            <pc:sldMk cId="945606341" sldId="257"/>
            <ac:spMk id="2" creationId="{7395E1A9-1DA7-4455-ACA3-FE259267273D}"/>
          </ac:spMkLst>
        </pc:spChg>
        <pc:spChg chg="del mod">
          <ac:chgData name="M Adamec" userId="4ad6089758821d83" providerId="LiveId" clId="{1A805B44-50CB-44A6-81E2-B6CC0E4B2B70}" dt="2020-11-13T12:49:37.173" v="2967" actId="478"/>
          <ac:spMkLst>
            <pc:docMk/>
            <pc:sldMk cId="945606341" sldId="257"/>
            <ac:spMk id="3" creationId="{A25925DE-193A-43F3-99F7-28363A6CD1EC}"/>
          </ac:spMkLst>
        </pc:spChg>
        <pc:spChg chg="mod">
          <ac:chgData name="M Adamec" userId="4ad6089758821d83" providerId="LiveId" clId="{1A805B44-50CB-44A6-81E2-B6CC0E4B2B70}" dt="2020-11-12T12:44:42.979" v="1456" actId="1076"/>
          <ac:spMkLst>
            <pc:docMk/>
            <pc:sldMk cId="945606341" sldId="257"/>
            <ac:spMk id="4" creationId="{841596F8-ACF5-4C7B-B105-58B836A941F8}"/>
          </ac:spMkLst>
        </pc:spChg>
        <pc:spChg chg="add del mod">
          <ac:chgData name="M Adamec" userId="4ad6089758821d83" providerId="LiveId" clId="{1A805B44-50CB-44A6-81E2-B6CC0E4B2B70}" dt="2020-11-10T12:36:38.450" v="457"/>
          <ac:spMkLst>
            <pc:docMk/>
            <pc:sldMk cId="945606341" sldId="257"/>
            <ac:spMk id="5" creationId="{3A2B4C67-20D6-48E7-B3A5-B97A60FE5978}"/>
          </ac:spMkLst>
        </pc:spChg>
        <pc:picChg chg="add mod">
          <ac:chgData name="M Adamec" userId="4ad6089758821d83" providerId="LiveId" clId="{1A805B44-50CB-44A6-81E2-B6CC0E4B2B70}" dt="2020-11-13T12:52:33.811" v="2970" actId="1076"/>
          <ac:picMkLst>
            <pc:docMk/>
            <pc:sldMk cId="945606341" sldId="257"/>
            <ac:picMk id="5" creationId="{7D4055A0-84C5-4EBF-8713-F7629448D7E7}"/>
          </ac:picMkLst>
        </pc:picChg>
      </pc:sldChg>
      <pc:sldChg chg="addSp delSp modSp mod">
        <pc:chgData name="M Adamec" userId="4ad6089758821d83" providerId="LiveId" clId="{1A805B44-50CB-44A6-81E2-B6CC0E4B2B70}" dt="2020-11-13T12:53:19.450" v="2974" actId="1076"/>
        <pc:sldMkLst>
          <pc:docMk/>
          <pc:sldMk cId="320549269" sldId="258"/>
        </pc:sldMkLst>
        <pc:spChg chg="mod">
          <ac:chgData name="M Adamec" userId="4ad6089758821d83" providerId="LiveId" clId="{1A805B44-50CB-44A6-81E2-B6CC0E4B2B70}" dt="2020-11-12T12:39:05.592" v="1449"/>
          <ac:spMkLst>
            <pc:docMk/>
            <pc:sldMk cId="320549269" sldId="258"/>
            <ac:spMk id="2" creationId="{B2852CCA-2702-488E-883A-B8CD60A960AA}"/>
          </ac:spMkLst>
        </pc:spChg>
        <pc:spChg chg="del mod">
          <ac:chgData name="M Adamec" userId="4ad6089758821d83" providerId="LiveId" clId="{1A805B44-50CB-44A6-81E2-B6CC0E4B2B70}" dt="2020-11-13T12:52:39.846" v="2971" actId="478"/>
          <ac:spMkLst>
            <pc:docMk/>
            <pc:sldMk cId="320549269" sldId="258"/>
            <ac:spMk id="3" creationId="{5EE1A74F-5893-457F-8333-1A7689ACC9DA}"/>
          </ac:spMkLst>
        </pc:spChg>
        <pc:spChg chg="mod">
          <ac:chgData name="M Adamec" userId="4ad6089758821d83" providerId="LiveId" clId="{1A805B44-50CB-44A6-81E2-B6CC0E4B2B70}" dt="2020-11-12T12:39:05.592" v="1449"/>
          <ac:spMkLst>
            <pc:docMk/>
            <pc:sldMk cId="320549269" sldId="258"/>
            <ac:spMk id="4" creationId="{254044B1-F05F-4D39-A98B-D0764E2767FA}"/>
          </ac:spMkLst>
        </pc:spChg>
        <pc:picChg chg="add mod">
          <ac:chgData name="M Adamec" userId="4ad6089758821d83" providerId="LiveId" clId="{1A805B44-50CB-44A6-81E2-B6CC0E4B2B70}" dt="2020-11-13T12:53:19.450" v="2974" actId="1076"/>
          <ac:picMkLst>
            <pc:docMk/>
            <pc:sldMk cId="320549269" sldId="258"/>
            <ac:picMk id="5" creationId="{5A6C7B25-D19C-4099-82D5-892B716BB94C}"/>
          </ac:picMkLst>
        </pc:picChg>
      </pc:sldChg>
      <pc:sldChg chg="addSp delSp modSp mod">
        <pc:chgData name="M Adamec" userId="4ad6089758821d83" providerId="LiveId" clId="{1A805B44-50CB-44A6-81E2-B6CC0E4B2B70}" dt="2020-11-13T12:55:08.400" v="2977" actId="1076"/>
        <pc:sldMkLst>
          <pc:docMk/>
          <pc:sldMk cId="3433787664" sldId="259"/>
        </pc:sldMkLst>
        <pc:spChg chg="mod">
          <ac:chgData name="M Adamec" userId="4ad6089758821d83" providerId="LiveId" clId="{1A805B44-50CB-44A6-81E2-B6CC0E4B2B70}" dt="2020-11-12T12:39:05.592" v="1449"/>
          <ac:spMkLst>
            <pc:docMk/>
            <pc:sldMk cId="3433787664" sldId="259"/>
            <ac:spMk id="2" creationId="{A835CB80-FE4D-4388-B381-36A4959D04A0}"/>
          </ac:spMkLst>
        </pc:spChg>
        <pc:spChg chg="del mod">
          <ac:chgData name="M Adamec" userId="4ad6089758821d83" providerId="LiveId" clId="{1A805B44-50CB-44A6-81E2-B6CC0E4B2B70}" dt="2020-11-13T12:53:23.948" v="2975" actId="478"/>
          <ac:spMkLst>
            <pc:docMk/>
            <pc:sldMk cId="3433787664" sldId="259"/>
            <ac:spMk id="3" creationId="{5EEBDC34-4B52-47F4-A361-D76DBB179516}"/>
          </ac:spMkLst>
        </pc:spChg>
        <pc:spChg chg="mod">
          <ac:chgData name="M Adamec" userId="4ad6089758821d83" providerId="LiveId" clId="{1A805B44-50CB-44A6-81E2-B6CC0E4B2B70}" dt="2020-11-12T12:39:05.592" v="1449"/>
          <ac:spMkLst>
            <pc:docMk/>
            <pc:sldMk cId="3433787664" sldId="259"/>
            <ac:spMk id="4" creationId="{97D8547F-5F03-4A4A-BC3F-1D5092AF449C}"/>
          </ac:spMkLst>
        </pc:spChg>
        <pc:picChg chg="add mod">
          <ac:chgData name="M Adamec" userId="4ad6089758821d83" providerId="LiveId" clId="{1A805B44-50CB-44A6-81E2-B6CC0E4B2B70}" dt="2020-11-13T12:55:08.400" v="2977" actId="1076"/>
          <ac:picMkLst>
            <pc:docMk/>
            <pc:sldMk cId="3433787664" sldId="259"/>
            <ac:picMk id="5" creationId="{7FD6FC73-5FD7-4CC1-B4A2-DE8E5DBEEB19}"/>
          </ac:picMkLst>
        </pc:picChg>
      </pc:sldChg>
      <pc:sldChg chg="addSp delSp modSp mod">
        <pc:chgData name="M Adamec" userId="4ad6089758821d83" providerId="LiveId" clId="{1A805B44-50CB-44A6-81E2-B6CC0E4B2B70}" dt="2020-11-13T12:55:52.391" v="2981" actId="1076"/>
        <pc:sldMkLst>
          <pc:docMk/>
          <pc:sldMk cId="2089584100" sldId="260"/>
        </pc:sldMkLst>
        <pc:spChg chg="mod">
          <ac:chgData name="M Adamec" userId="4ad6089758821d83" providerId="LiveId" clId="{1A805B44-50CB-44A6-81E2-B6CC0E4B2B70}" dt="2020-11-12T12:39:05.592" v="1449"/>
          <ac:spMkLst>
            <pc:docMk/>
            <pc:sldMk cId="2089584100" sldId="260"/>
            <ac:spMk id="2" creationId="{F94652CA-46F2-4167-98BC-B0434DB8095C}"/>
          </ac:spMkLst>
        </pc:spChg>
        <pc:spChg chg="del mod">
          <ac:chgData name="M Adamec" userId="4ad6089758821d83" providerId="LiveId" clId="{1A805B44-50CB-44A6-81E2-B6CC0E4B2B70}" dt="2020-11-13T12:55:14.658" v="2978" actId="478"/>
          <ac:spMkLst>
            <pc:docMk/>
            <pc:sldMk cId="2089584100" sldId="260"/>
            <ac:spMk id="3" creationId="{CEFE875A-04F4-40CE-B560-1CDFE88FD248}"/>
          </ac:spMkLst>
        </pc:spChg>
        <pc:spChg chg="mod">
          <ac:chgData name="M Adamec" userId="4ad6089758821d83" providerId="LiveId" clId="{1A805B44-50CB-44A6-81E2-B6CC0E4B2B70}" dt="2020-11-12T12:39:05.592" v="1449"/>
          <ac:spMkLst>
            <pc:docMk/>
            <pc:sldMk cId="2089584100" sldId="260"/>
            <ac:spMk id="4" creationId="{94585B6D-850F-43B1-9EC9-EA6918229A72}"/>
          </ac:spMkLst>
        </pc:spChg>
        <pc:picChg chg="add mod">
          <ac:chgData name="M Adamec" userId="4ad6089758821d83" providerId="LiveId" clId="{1A805B44-50CB-44A6-81E2-B6CC0E4B2B70}" dt="2020-11-13T12:55:52.391" v="2981" actId="1076"/>
          <ac:picMkLst>
            <pc:docMk/>
            <pc:sldMk cId="2089584100" sldId="260"/>
            <ac:picMk id="5" creationId="{B60A3220-314C-480E-B075-AAAE44D359AE}"/>
          </ac:picMkLst>
        </pc:picChg>
      </pc:sldChg>
      <pc:sldChg chg="addSp delSp modSp new mod">
        <pc:chgData name="M Adamec" userId="4ad6089758821d83" providerId="LiveId" clId="{1A805B44-50CB-44A6-81E2-B6CC0E4B2B70}" dt="2020-11-13T12:56:42.688" v="2987" actId="1076"/>
        <pc:sldMkLst>
          <pc:docMk/>
          <pc:sldMk cId="1843817351" sldId="261"/>
        </pc:sldMkLst>
        <pc:spChg chg="mod">
          <ac:chgData name="M Adamec" userId="4ad6089758821d83" providerId="LiveId" clId="{1A805B44-50CB-44A6-81E2-B6CC0E4B2B70}" dt="2020-11-12T12:39:05.592" v="1449"/>
          <ac:spMkLst>
            <pc:docMk/>
            <pc:sldMk cId="1843817351" sldId="261"/>
            <ac:spMk id="2" creationId="{EA3EAFEC-BEE2-48D6-A7D1-A5A2ADE1C552}"/>
          </ac:spMkLst>
        </pc:spChg>
        <pc:spChg chg="del mod">
          <ac:chgData name="M Adamec" userId="4ad6089758821d83" providerId="LiveId" clId="{1A805B44-50CB-44A6-81E2-B6CC0E4B2B70}" dt="2020-11-13T12:56:01.814" v="2982" actId="478"/>
          <ac:spMkLst>
            <pc:docMk/>
            <pc:sldMk cId="1843817351" sldId="261"/>
            <ac:spMk id="3" creationId="{711299CE-CAD4-4423-9849-FEE031CBFD13}"/>
          </ac:spMkLst>
        </pc:spChg>
        <pc:spChg chg="mod">
          <ac:chgData name="M Adamec" userId="4ad6089758821d83" providerId="LiveId" clId="{1A805B44-50CB-44A6-81E2-B6CC0E4B2B70}" dt="2020-11-12T12:39:05.592" v="1449"/>
          <ac:spMkLst>
            <pc:docMk/>
            <pc:sldMk cId="1843817351" sldId="261"/>
            <ac:spMk id="4" creationId="{0482B9A7-8AAE-4784-A61E-28DC30192425}"/>
          </ac:spMkLst>
        </pc:spChg>
        <pc:picChg chg="add mod">
          <ac:chgData name="M Adamec" userId="4ad6089758821d83" providerId="LiveId" clId="{1A805B44-50CB-44A6-81E2-B6CC0E4B2B70}" dt="2020-11-13T12:56:42.688" v="2987" actId="1076"/>
          <ac:picMkLst>
            <pc:docMk/>
            <pc:sldMk cId="1843817351" sldId="261"/>
            <ac:picMk id="5" creationId="{B2D7942B-4B8F-43E0-A3D8-DD91D2F1B67D}"/>
          </ac:picMkLst>
        </pc:picChg>
      </pc:sldChg>
      <pc:sldChg chg="addSp delSp modSp new mod">
        <pc:chgData name="M Adamec" userId="4ad6089758821d83" providerId="LiveId" clId="{1A805B44-50CB-44A6-81E2-B6CC0E4B2B70}" dt="2020-11-13T12:57:37.044" v="2995" actId="1076"/>
        <pc:sldMkLst>
          <pc:docMk/>
          <pc:sldMk cId="1932816204" sldId="262"/>
        </pc:sldMkLst>
        <pc:spChg chg="mod">
          <ac:chgData name="M Adamec" userId="4ad6089758821d83" providerId="LiveId" clId="{1A805B44-50CB-44A6-81E2-B6CC0E4B2B70}" dt="2020-11-12T12:39:05.592" v="1449"/>
          <ac:spMkLst>
            <pc:docMk/>
            <pc:sldMk cId="1932816204" sldId="262"/>
            <ac:spMk id="2" creationId="{E0DE6A3A-0433-4BA3-BD4F-658219A4D987}"/>
          </ac:spMkLst>
        </pc:spChg>
        <pc:spChg chg="del mod">
          <ac:chgData name="M Adamec" userId="4ad6089758821d83" providerId="LiveId" clId="{1A805B44-50CB-44A6-81E2-B6CC0E4B2B70}" dt="2020-11-13T12:56:54.877" v="2988" actId="478"/>
          <ac:spMkLst>
            <pc:docMk/>
            <pc:sldMk cId="1932816204" sldId="262"/>
            <ac:spMk id="3" creationId="{55A0B317-CFD9-4E92-8FF4-8D07B9463A9B}"/>
          </ac:spMkLst>
        </pc:spChg>
        <pc:spChg chg="mod">
          <ac:chgData name="M Adamec" userId="4ad6089758821d83" providerId="LiveId" clId="{1A805B44-50CB-44A6-81E2-B6CC0E4B2B70}" dt="2020-11-12T12:39:05.592" v="1449"/>
          <ac:spMkLst>
            <pc:docMk/>
            <pc:sldMk cId="1932816204" sldId="262"/>
            <ac:spMk id="4" creationId="{5067FF15-AAAC-4B0E-95FF-9EF17CC2067B}"/>
          </ac:spMkLst>
        </pc:spChg>
        <pc:picChg chg="add mod modCrop">
          <ac:chgData name="M Adamec" userId="4ad6089758821d83" providerId="LiveId" clId="{1A805B44-50CB-44A6-81E2-B6CC0E4B2B70}" dt="2020-11-13T12:57:37.044" v="2995" actId="1076"/>
          <ac:picMkLst>
            <pc:docMk/>
            <pc:sldMk cId="1932816204" sldId="262"/>
            <ac:picMk id="5" creationId="{4B459324-C487-412F-88B2-CA1622815F21}"/>
          </ac:picMkLst>
        </pc:picChg>
      </pc:sldChg>
      <pc:sldChg chg="addSp delSp modSp new mod setBg">
        <pc:chgData name="M Adamec" userId="4ad6089758821d83" providerId="LiveId" clId="{1A805B44-50CB-44A6-81E2-B6CC0E4B2B70}" dt="2020-11-13T13:04:53.762" v="3018" actId="1076"/>
        <pc:sldMkLst>
          <pc:docMk/>
          <pc:sldMk cId="3343335826" sldId="263"/>
        </pc:sldMkLst>
        <pc:spChg chg="mod">
          <ac:chgData name="M Adamec" userId="4ad6089758821d83" providerId="LiveId" clId="{1A805B44-50CB-44A6-81E2-B6CC0E4B2B70}" dt="2020-11-12T12:39:05.592" v="1449"/>
          <ac:spMkLst>
            <pc:docMk/>
            <pc:sldMk cId="3343335826" sldId="263"/>
            <ac:spMk id="2" creationId="{C8EA25E0-3B94-41B9-9BC8-27405CDE3635}"/>
          </ac:spMkLst>
        </pc:spChg>
        <pc:spChg chg="del mod">
          <ac:chgData name="M Adamec" userId="4ad6089758821d83" providerId="LiveId" clId="{1A805B44-50CB-44A6-81E2-B6CC0E4B2B70}" dt="2020-11-13T12:57:42.988" v="2996" actId="478"/>
          <ac:spMkLst>
            <pc:docMk/>
            <pc:sldMk cId="3343335826" sldId="263"/>
            <ac:spMk id="3" creationId="{3DD50B60-EBC9-41BD-A010-63DC39B49FF4}"/>
          </ac:spMkLst>
        </pc:spChg>
        <pc:spChg chg="mod">
          <ac:chgData name="M Adamec" userId="4ad6089758821d83" providerId="LiveId" clId="{1A805B44-50CB-44A6-81E2-B6CC0E4B2B70}" dt="2020-11-13T11:51:02.876" v="2966" actId="1076"/>
          <ac:spMkLst>
            <pc:docMk/>
            <pc:sldMk cId="3343335826" sldId="263"/>
            <ac:spMk id="4" creationId="{BD7637C9-BB6C-452A-AE53-01A7C1ACB8B5}"/>
          </ac:spMkLst>
        </pc:spChg>
        <pc:picChg chg="add mod">
          <ac:chgData name="M Adamec" userId="4ad6089758821d83" providerId="LiveId" clId="{1A805B44-50CB-44A6-81E2-B6CC0E4B2B70}" dt="2020-11-13T13:00:50.244" v="3005" actId="14100"/>
          <ac:picMkLst>
            <pc:docMk/>
            <pc:sldMk cId="3343335826" sldId="263"/>
            <ac:picMk id="5" creationId="{F1F0C105-1E0F-4A59-8A26-48AF7A2AC5AD}"/>
          </ac:picMkLst>
        </pc:picChg>
        <pc:picChg chg="add mod">
          <ac:chgData name="M Adamec" userId="4ad6089758821d83" providerId="LiveId" clId="{1A805B44-50CB-44A6-81E2-B6CC0E4B2B70}" dt="2020-11-13T13:00:47.020" v="3004" actId="14100"/>
          <ac:picMkLst>
            <pc:docMk/>
            <pc:sldMk cId="3343335826" sldId="263"/>
            <ac:picMk id="7" creationId="{505469CD-27D6-416B-94B2-F8E501E083EF}"/>
          </ac:picMkLst>
        </pc:picChg>
        <pc:picChg chg="add mod modCrop">
          <ac:chgData name="M Adamec" userId="4ad6089758821d83" providerId="LiveId" clId="{1A805B44-50CB-44A6-81E2-B6CC0E4B2B70}" dt="2020-11-13T13:03:28.519" v="3013" actId="732"/>
          <ac:picMkLst>
            <pc:docMk/>
            <pc:sldMk cId="3343335826" sldId="263"/>
            <ac:picMk id="8" creationId="{707C85C0-7C0F-49EB-9451-ACF1226487A4}"/>
          </ac:picMkLst>
        </pc:picChg>
        <pc:picChg chg="add mod">
          <ac:chgData name="M Adamec" userId="4ad6089758821d83" providerId="LiveId" clId="{1A805B44-50CB-44A6-81E2-B6CC0E4B2B70}" dt="2020-11-13T13:03:22.432" v="3012" actId="1076"/>
          <ac:picMkLst>
            <pc:docMk/>
            <pc:sldMk cId="3343335826" sldId="263"/>
            <ac:picMk id="9" creationId="{905783FD-094E-4912-ACC1-9703EF5C6B0D}"/>
          </ac:picMkLst>
        </pc:picChg>
        <pc:picChg chg="add mod modCrop">
          <ac:chgData name="M Adamec" userId="4ad6089758821d83" providerId="LiveId" clId="{1A805B44-50CB-44A6-81E2-B6CC0E4B2B70}" dt="2020-11-13T13:04:53.762" v="3018" actId="1076"/>
          <ac:picMkLst>
            <pc:docMk/>
            <pc:sldMk cId="3343335826" sldId="263"/>
            <ac:picMk id="10" creationId="{97E30249-BB46-48D6-BD45-8BB35B0317FC}"/>
          </ac:picMkLst>
        </pc:picChg>
      </pc:sldChg>
      <pc:sldChg chg="addSp delSp modSp new mod setBg">
        <pc:chgData name="M Adamec" userId="4ad6089758821d83" providerId="LiveId" clId="{1A805B44-50CB-44A6-81E2-B6CC0E4B2B70}" dt="2020-11-13T13:15:09.327" v="3115" actId="1076"/>
        <pc:sldMkLst>
          <pc:docMk/>
          <pc:sldMk cId="1381441120" sldId="264"/>
        </pc:sldMkLst>
        <pc:spChg chg="mod">
          <ac:chgData name="M Adamec" userId="4ad6089758821d83" providerId="LiveId" clId="{1A805B44-50CB-44A6-81E2-B6CC0E4B2B70}" dt="2020-11-12T12:44:16.873" v="1454" actId="1076"/>
          <ac:spMkLst>
            <pc:docMk/>
            <pc:sldMk cId="1381441120" sldId="264"/>
            <ac:spMk id="2" creationId="{FC9765E8-1107-4B50-A178-99F5C9754EC5}"/>
          </ac:spMkLst>
        </pc:spChg>
        <pc:spChg chg="del mod">
          <ac:chgData name="M Adamec" userId="4ad6089758821d83" providerId="LiveId" clId="{1A805B44-50CB-44A6-81E2-B6CC0E4B2B70}" dt="2020-11-13T13:05:28.323" v="3019" actId="478"/>
          <ac:spMkLst>
            <pc:docMk/>
            <pc:sldMk cId="1381441120" sldId="264"/>
            <ac:spMk id="3" creationId="{99A6A222-26D5-4322-B0F7-433D492220B2}"/>
          </ac:spMkLst>
        </pc:spChg>
        <pc:spChg chg="mod">
          <ac:chgData name="M Adamec" userId="4ad6089758821d83" providerId="LiveId" clId="{1A805B44-50CB-44A6-81E2-B6CC0E4B2B70}" dt="2020-11-13T13:11:18.783" v="3058" actId="1076"/>
          <ac:spMkLst>
            <pc:docMk/>
            <pc:sldMk cId="1381441120" sldId="264"/>
            <ac:spMk id="4" creationId="{3994BB9B-F53D-453D-93AB-27764EF7B685}"/>
          </ac:spMkLst>
        </pc:spChg>
        <pc:picChg chg="add mod modCrop">
          <ac:chgData name="M Adamec" userId="4ad6089758821d83" providerId="LiveId" clId="{1A805B44-50CB-44A6-81E2-B6CC0E4B2B70}" dt="2020-11-13T13:14:59.376" v="3113" actId="1076"/>
          <ac:picMkLst>
            <pc:docMk/>
            <pc:sldMk cId="1381441120" sldId="264"/>
            <ac:picMk id="5" creationId="{EFD4D242-95A2-448D-9280-56E9D4D9EEF8}"/>
          </ac:picMkLst>
        </pc:picChg>
        <pc:picChg chg="add mod">
          <ac:chgData name="M Adamec" userId="4ad6089758821d83" providerId="LiveId" clId="{1A805B44-50CB-44A6-81E2-B6CC0E4B2B70}" dt="2020-11-13T13:15:05.134" v="3114" actId="1076"/>
          <ac:picMkLst>
            <pc:docMk/>
            <pc:sldMk cId="1381441120" sldId="264"/>
            <ac:picMk id="6" creationId="{38EF46F9-6B01-43B8-8F52-8DD3535C8EF6}"/>
          </ac:picMkLst>
        </pc:picChg>
        <pc:picChg chg="add mod modCrop">
          <ac:chgData name="M Adamec" userId="4ad6089758821d83" providerId="LiveId" clId="{1A805B44-50CB-44A6-81E2-B6CC0E4B2B70}" dt="2020-11-13T13:15:09.327" v="3115" actId="1076"/>
          <ac:picMkLst>
            <pc:docMk/>
            <pc:sldMk cId="1381441120" sldId="264"/>
            <ac:picMk id="7" creationId="{F1681FC5-83D5-46D7-AC0C-D82528F500E6}"/>
          </ac:picMkLst>
        </pc:picChg>
        <pc:picChg chg="add del mod modCrop">
          <ac:chgData name="M Adamec" userId="4ad6089758821d83" providerId="LiveId" clId="{1A805B44-50CB-44A6-81E2-B6CC0E4B2B70}" dt="2020-11-13T13:11:06.309" v="3056" actId="21"/>
          <ac:picMkLst>
            <pc:docMk/>
            <pc:sldMk cId="1381441120" sldId="264"/>
            <ac:picMk id="8" creationId="{B3BBC5F9-5EA4-4C6B-8B6D-62F4DC2E2ACD}"/>
          </ac:picMkLst>
        </pc:picChg>
        <pc:picChg chg="add del mod">
          <ac:chgData name="M Adamec" userId="4ad6089758821d83" providerId="LiveId" clId="{1A805B44-50CB-44A6-81E2-B6CC0E4B2B70}" dt="2020-11-13T13:14:11.819" v="3093" actId="21"/>
          <ac:picMkLst>
            <pc:docMk/>
            <pc:sldMk cId="1381441120" sldId="264"/>
            <ac:picMk id="9" creationId="{1D020ABF-D3AA-4201-B564-F556A963B897}"/>
          </ac:picMkLst>
        </pc:picChg>
      </pc:sldChg>
      <pc:sldChg chg="addSp delSp modSp new mod">
        <pc:chgData name="M Adamec" userId="4ad6089758821d83" providerId="LiveId" clId="{1A805B44-50CB-44A6-81E2-B6CC0E4B2B70}" dt="2020-11-13T13:46:43.587" v="3781" actId="1076"/>
        <pc:sldMkLst>
          <pc:docMk/>
          <pc:sldMk cId="3595354569" sldId="265"/>
        </pc:sldMkLst>
        <pc:spChg chg="mod">
          <ac:chgData name="M Adamec" userId="4ad6089758821d83" providerId="LiveId" clId="{1A805B44-50CB-44A6-81E2-B6CC0E4B2B70}" dt="2020-11-12T12:39:05.592" v="1449"/>
          <ac:spMkLst>
            <pc:docMk/>
            <pc:sldMk cId="3595354569" sldId="265"/>
            <ac:spMk id="2" creationId="{FF6B56E4-EEA2-4CA8-B196-D793BF408471}"/>
          </ac:spMkLst>
        </pc:spChg>
        <pc:spChg chg="del mod">
          <ac:chgData name="M Adamec" userId="4ad6089758821d83" providerId="LiveId" clId="{1A805B44-50CB-44A6-81E2-B6CC0E4B2B70}" dt="2020-11-13T13:15:26.259" v="3116" actId="478"/>
          <ac:spMkLst>
            <pc:docMk/>
            <pc:sldMk cId="3595354569" sldId="265"/>
            <ac:spMk id="3" creationId="{814FEE34-6871-4C07-B205-C5C759EDA486}"/>
          </ac:spMkLst>
        </pc:spChg>
        <pc:spChg chg="mod">
          <ac:chgData name="M Adamec" userId="4ad6089758821d83" providerId="LiveId" clId="{1A805B44-50CB-44A6-81E2-B6CC0E4B2B70}" dt="2020-11-12T12:39:05.592" v="1449"/>
          <ac:spMkLst>
            <pc:docMk/>
            <pc:sldMk cId="3595354569" sldId="265"/>
            <ac:spMk id="4" creationId="{93A8E243-FCDB-4861-B8D0-32152D10DF46}"/>
          </ac:spMkLst>
        </pc:spChg>
        <pc:picChg chg="add mod">
          <ac:chgData name="M Adamec" userId="4ad6089758821d83" providerId="LiveId" clId="{1A805B44-50CB-44A6-81E2-B6CC0E4B2B70}" dt="2020-11-13T13:46:43.587" v="3781" actId="1076"/>
          <ac:picMkLst>
            <pc:docMk/>
            <pc:sldMk cId="3595354569" sldId="265"/>
            <ac:picMk id="5" creationId="{6A280148-8AEB-4C13-B289-BA7FE8FCC42B}"/>
          </ac:picMkLst>
        </pc:picChg>
      </pc:sldChg>
      <pc:sldChg chg="addSp delSp modSp new mod">
        <pc:chgData name="M Adamec" userId="4ad6089758821d83" providerId="LiveId" clId="{1A805B44-50CB-44A6-81E2-B6CC0E4B2B70}" dt="2020-11-13T13:22:32.607" v="3178" actId="1076"/>
        <pc:sldMkLst>
          <pc:docMk/>
          <pc:sldMk cId="2358396296" sldId="266"/>
        </pc:sldMkLst>
        <pc:spChg chg="mod">
          <ac:chgData name="M Adamec" userId="4ad6089758821d83" providerId="LiveId" clId="{1A805B44-50CB-44A6-81E2-B6CC0E4B2B70}" dt="2020-11-12T12:38:14.940" v="1441" actId="1076"/>
          <ac:spMkLst>
            <pc:docMk/>
            <pc:sldMk cId="2358396296" sldId="266"/>
            <ac:spMk id="2" creationId="{6ADFDECA-0B26-4A60-992B-A6F25B95A6B6}"/>
          </ac:spMkLst>
        </pc:spChg>
        <pc:spChg chg="del mod">
          <ac:chgData name="M Adamec" userId="4ad6089758821d83" providerId="LiveId" clId="{1A805B44-50CB-44A6-81E2-B6CC0E4B2B70}" dt="2020-11-13T13:16:46.087" v="3124" actId="478"/>
          <ac:spMkLst>
            <pc:docMk/>
            <pc:sldMk cId="2358396296" sldId="266"/>
            <ac:spMk id="3" creationId="{CAAD4A4D-7108-40D6-9ED6-FCC20B402102}"/>
          </ac:spMkLst>
        </pc:spChg>
        <pc:spChg chg="mod">
          <ac:chgData name="M Adamec" userId="4ad6089758821d83" providerId="LiveId" clId="{1A805B44-50CB-44A6-81E2-B6CC0E4B2B70}" dt="2020-11-13T11:48:09.287" v="2961" actId="14100"/>
          <ac:spMkLst>
            <pc:docMk/>
            <pc:sldMk cId="2358396296" sldId="266"/>
            <ac:spMk id="4" creationId="{B90603BC-5E84-4828-A7A3-743DF138E2D8}"/>
          </ac:spMkLst>
        </pc:spChg>
        <pc:picChg chg="add mod modCrop">
          <ac:chgData name="M Adamec" userId="4ad6089758821d83" providerId="LiveId" clId="{1A805B44-50CB-44A6-81E2-B6CC0E4B2B70}" dt="2020-11-13T13:22:32.607" v="3178" actId="1076"/>
          <ac:picMkLst>
            <pc:docMk/>
            <pc:sldMk cId="2358396296" sldId="266"/>
            <ac:picMk id="5" creationId="{AF57670F-0572-4E28-AC43-BDE90D11996A}"/>
          </ac:picMkLst>
        </pc:picChg>
        <pc:picChg chg="add del mod">
          <ac:chgData name="M Adamec" userId="4ad6089758821d83" providerId="LiveId" clId="{1A805B44-50CB-44A6-81E2-B6CC0E4B2B70}" dt="2020-11-13T13:18:33.105" v="3132" actId="21"/>
          <ac:picMkLst>
            <pc:docMk/>
            <pc:sldMk cId="2358396296" sldId="266"/>
            <ac:picMk id="6" creationId="{C4F01BCC-457A-46F9-86A9-1C2050269CFF}"/>
          </ac:picMkLst>
        </pc:picChg>
        <pc:picChg chg="add mod">
          <ac:chgData name="M Adamec" userId="4ad6089758821d83" providerId="LiveId" clId="{1A805B44-50CB-44A6-81E2-B6CC0E4B2B70}" dt="2020-11-13T13:21:54.143" v="3167" actId="1076"/>
          <ac:picMkLst>
            <pc:docMk/>
            <pc:sldMk cId="2358396296" sldId="266"/>
            <ac:picMk id="7" creationId="{5A27C34C-172B-41CB-A613-3A4AD21F8818}"/>
          </ac:picMkLst>
        </pc:picChg>
        <pc:picChg chg="add del mod modCrop">
          <ac:chgData name="M Adamec" userId="4ad6089758821d83" providerId="LiveId" clId="{1A805B44-50CB-44A6-81E2-B6CC0E4B2B70}" dt="2020-11-13T13:20:49.635" v="3146" actId="21"/>
          <ac:picMkLst>
            <pc:docMk/>
            <pc:sldMk cId="2358396296" sldId="266"/>
            <ac:picMk id="9" creationId="{38CC6175-8DF4-4B00-8C35-712847712DC1}"/>
          </ac:picMkLst>
        </pc:picChg>
        <pc:picChg chg="add mod modCrop">
          <ac:chgData name="M Adamec" userId="4ad6089758821d83" providerId="LiveId" clId="{1A805B44-50CB-44A6-81E2-B6CC0E4B2B70}" dt="2020-11-13T13:22:18.783" v="3175" actId="1076"/>
          <ac:picMkLst>
            <pc:docMk/>
            <pc:sldMk cId="2358396296" sldId="266"/>
            <ac:picMk id="10" creationId="{FA1051D9-1E3E-4FEA-8A8F-C6337B155927}"/>
          </ac:picMkLst>
        </pc:picChg>
      </pc:sldChg>
      <pc:sldChg chg="addSp delSp modSp new mod">
        <pc:chgData name="M Adamec" userId="4ad6089758821d83" providerId="LiveId" clId="{1A805B44-50CB-44A6-81E2-B6CC0E4B2B70}" dt="2020-11-13T13:25:42.780" v="3191" actId="1076"/>
        <pc:sldMkLst>
          <pc:docMk/>
          <pc:sldMk cId="2619485654" sldId="267"/>
        </pc:sldMkLst>
        <pc:spChg chg="mod">
          <ac:chgData name="M Adamec" userId="4ad6089758821d83" providerId="LiveId" clId="{1A805B44-50CB-44A6-81E2-B6CC0E4B2B70}" dt="2020-11-12T18:04:50.910" v="1662" actId="20577"/>
          <ac:spMkLst>
            <pc:docMk/>
            <pc:sldMk cId="2619485654" sldId="267"/>
            <ac:spMk id="2" creationId="{F20A3A56-E125-4B45-8A49-A621B2914D44}"/>
          </ac:spMkLst>
        </pc:spChg>
        <pc:spChg chg="del mod">
          <ac:chgData name="M Adamec" userId="4ad6089758821d83" providerId="LiveId" clId="{1A805B44-50CB-44A6-81E2-B6CC0E4B2B70}" dt="2020-11-13T13:22:47.418" v="3179" actId="478"/>
          <ac:spMkLst>
            <pc:docMk/>
            <pc:sldMk cId="2619485654" sldId="267"/>
            <ac:spMk id="3" creationId="{43288AF2-7043-4FCC-873A-41D0C3CBCE2E}"/>
          </ac:spMkLst>
        </pc:spChg>
        <pc:spChg chg="mod">
          <ac:chgData name="M Adamec" userId="4ad6089758821d83" providerId="LiveId" clId="{1A805B44-50CB-44A6-81E2-B6CC0E4B2B70}" dt="2020-11-12T18:05:13.689" v="1664" actId="14100"/>
          <ac:spMkLst>
            <pc:docMk/>
            <pc:sldMk cId="2619485654" sldId="267"/>
            <ac:spMk id="4" creationId="{8A12771E-A91A-4BB3-94F6-CCA828CF6392}"/>
          </ac:spMkLst>
        </pc:spChg>
        <pc:picChg chg="add del mod">
          <ac:chgData name="M Adamec" userId="4ad6089758821d83" providerId="LiveId" clId="{1A805B44-50CB-44A6-81E2-B6CC0E4B2B70}" dt="2020-11-13T13:24:51.783" v="3188" actId="1076"/>
          <ac:picMkLst>
            <pc:docMk/>
            <pc:sldMk cId="2619485654" sldId="267"/>
            <ac:picMk id="5" creationId="{D10F1F5F-8BA7-4689-BF4E-D24F4118AC08}"/>
          </ac:picMkLst>
        </pc:picChg>
        <pc:picChg chg="add mod">
          <ac:chgData name="M Adamec" userId="4ad6089758821d83" providerId="LiveId" clId="{1A805B44-50CB-44A6-81E2-B6CC0E4B2B70}" dt="2020-11-13T13:24:58.548" v="3189" actId="1076"/>
          <ac:picMkLst>
            <pc:docMk/>
            <pc:sldMk cId="2619485654" sldId="267"/>
            <ac:picMk id="7" creationId="{18DA3237-81ED-43C6-A7CC-14EE7E978806}"/>
          </ac:picMkLst>
        </pc:picChg>
        <pc:picChg chg="add mod">
          <ac:chgData name="M Adamec" userId="4ad6089758821d83" providerId="LiveId" clId="{1A805B44-50CB-44A6-81E2-B6CC0E4B2B70}" dt="2020-11-13T13:25:42.780" v="3191" actId="1076"/>
          <ac:picMkLst>
            <pc:docMk/>
            <pc:sldMk cId="2619485654" sldId="267"/>
            <ac:picMk id="9" creationId="{DF2250BB-B1DC-4AC3-8874-3C326D73DC40}"/>
          </ac:picMkLst>
        </pc:picChg>
      </pc:sldChg>
      <pc:sldChg chg="addSp delSp modSp new mod">
        <pc:chgData name="M Adamec" userId="4ad6089758821d83" providerId="LiveId" clId="{1A805B44-50CB-44A6-81E2-B6CC0E4B2B70}" dt="2020-11-13T13:26:46.771" v="3202" actId="14100"/>
        <pc:sldMkLst>
          <pc:docMk/>
          <pc:sldMk cId="3089781322" sldId="268"/>
        </pc:sldMkLst>
        <pc:spChg chg="mod">
          <ac:chgData name="M Adamec" userId="4ad6089758821d83" providerId="LiveId" clId="{1A805B44-50CB-44A6-81E2-B6CC0E4B2B70}" dt="2020-11-12T18:05:47.297" v="1679" actId="20577"/>
          <ac:spMkLst>
            <pc:docMk/>
            <pc:sldMk cId="3089781322" sldId="268"/>
            <ac:spMk id="2" creationId="{29EED319-5836-4E9A-B234-DAA30CB77218}"/>
          </ac:spMkLst>
        </pc:spChg>
        <pc:spChg chg="del mod">
          <ac:chgData name="M Adamec" userId="4ad6089758821d83" providerId="LiveId" clId="{1A805B44-50CB-44A6-81E2-B6CC0E4B2B70}" dt="2020-11-13T13:25:50.548" v="3192" actId="478"/>
          <ac:spMkLst>
            <pc:docMk/>
            <pc:sldMk cId="3089781322" sldId="268"/>
            <ac:spMk id="3" creationId="{DFA212AF-301A-45E5-840D-4F206B337735}"/>
          </ac:spMkLst>
        </pc:spChg>
        <pc:spChg chg="mod">
          <ac:chgData name="M Adamec" userId="4ad6089758821d83" providerId="LiveId" clId="{1A805B44-50CB-44A6-81E2-B6CC0E4B2B70}" dt="2020-11-13T11:45:07.744" v="2902" actId="20577"/>
          <ac:spMkLst>
            <pc:docMk/>
            <pc:sldMk cId="3089781322" sldId="268"/>
            <ac:spMk id="4" creationId="{F417FDD6-9112-4944-BD32-BEA079AD82A1}"/>
          </ac:spMkLst>
        </pc:spChg>
        <pc:picChg chg="add mod">
          <ac:chgData name="M Adamec" userId="4ad6089758821d83" providerId="LiveId" clId="{1A805B44-50CB-44A6-81E2-B6CC0E4B2B70}" dt="2020-11-13T13:26:13.244" v="3194" actId="1076"/>
          <ac:picMkLst>
            <pc:docMk/>
            <pc:sldMk cId="3089781322" sldId="268"/>
            <ac:picMk id="6" creationId="{57EDE2FA-5AE3-46B1-81E9-C5F8C4DDCD10}"/>
          </ac:picMkLst>
        </pc:picChg>
        <pc:picChg chg="add mod">
          <ac:chgData name="M Adamec" userId="4ad6089758821d83" providerId="LiveId" clId="{1A805B44-50CB-44A6-81E2-B6CC0E4B2B70}" dt="2020-11-13T13:26:25.492" v="3196" actId="1076"/>
          <ac:picMkLst>
            <pc:docMk/>
            <pc:sldMk cId="3089781322" sldId="268"/>
            <ac:picMk id="8" creationId="{10AB9240-4418-4AE7-8398-C25C70FFE0FB}"/>
          </ac:picMkLst>
        </pc:picChg>
        <pc:picChg chg="add mod">
          <ac:chgData name="M Adamec" userId="4ad6089758821d83" providerId="LiveId" clId="{1A805B44-50CB-44A6-81E2-B6CC0E4B2B70}" dt="2020-11-13T13:26:46.771" v="3202" actId="14100"/>
          <ac:picMkLst>
            <pc:docMk/>
            <pc:sldMk cId="3089781322" sldId="268"/>
            <ac:picMk id="10" creationId="{45B53197-7BF4-4257-8C1F-54E682F4545A}"/>
          </ac:picMkLst>
        </pc:picChg>
      </pc:sldChg>
      <pc:sldChg chg="addSp delSp modSp new mod">
        <pc:chgData name="M Adamec" userId="4ad6089758821d83" providerId="LiveId" clId="{1A805B44-50CB-44A6-81E2-B6CC0E4B2B70}" dt="2020-11-13T13:27:25.851" v="3207" actId="1076"/>
        <pc:sldMkLst>
          <pc:docMk/>
          <pc:sldMk cId="1130962332" sldId="269"/>
        </pc:sldMkLst>
        <pc:spChg chg="mod">
          <ac:chgData name="M Adamec" userId="4ad6089758821d83" providerId="LiveId" clId="{1A805B44-50CB-44A6-81E2-B6CC0E4B2B70}" dt="2020-11-12T18:13:26.179" v="1902" actId="20577"/>
          <ac:spMkLst>
            <pc:docMk/>
            <pc:sldMk cId="1130962332" sldId="269"/>
            <ac:spMk id="2" creationId="{470BA65C-7A4D-42EA-A941-ACE48D624D8A}"/>
          </ac:spMkLst>
        </pc:spChg>
        <pc:spChg chg="del">
          <ac:chgData name="M Adamec" userId="4ad6089758821d83" providerId="LiveId" clId="{1A805B44-50CB-44A6-81E2-B6CC0E4B2B70}" dt="2020-11-13T13:26:53.244" v="3203" actId="478"/>
          <ac:spMkLst>
            <pc:docMk/>
            <pc:sldMk cId="1130962332" sldId="269"/>
            <ac:spMk id="3" creationId="{974FADAB-3BB8-4C6E-9D3A-045F708F6740}"/>
          </ac:spMkLst>
        </pc:spChg>
        <pc:spChg chg="mod">
          <ac:chgData name="M Adamec" userId="4ad6089758821d83" providerId="LiveId" clId="{1A805B44-50CB-44A6-81E2-B6CC0E4B2B70}" dt="2020-11-12T18:20:33.251" v="2157" actId="20577"/>
          <ac:spMkLst>
            <pc:docMk/>
            <pc:sldMk cId="1130962332" sldId="269"/>
            <ac:spMk id="4" creationId="{40B49E5B-75A5-4BB3-A494-684AB5F7E5B1}"/>
          </ac:spMkLst>
        </pc:spChg>
        <pc:picChg chg="add mod">
          <ac:chgData name="M Adamec" userId="4ad6089758821d83" providerId="LiveId" clId="{1A805B44-50CB-44A6-81E2-B6CC0E4B2B70}" dt="2020-11-13T13:27:11.404" v="3205" actId="1076"/>
          <ac:picMkLst>
            <pc:docMk/>
            <pc:sldMk cId="1130962332" sldId="269"/>
            <ac:picMk id="6" creationId="{99BF77E5-A6F8-410A-AA1F-FF44495E363F}"/>
          </ac:picMkLst>
        </pc:picChg>
        <pc:picChg chg="add mod">
          <ac:chgData name="M Adamec" userId="4ad6089758821d83" providerId="LiveId" clId="{1A805B44-50CB-44A6-81E2-B6CC0E4B2B70}" dt="2020-11-13T13:27:25.851" v="3207" actId="1076"/>
          <ac:picMkLst>
            <pc:docMk/>
            <pc:sldMk cId="1130962332" sldId="269"/>
            <ac:picMk id="8" creationId="{929973F9-7920-4385-9444-260B8970FC4B}"/>
          </ac:picMkLst>
        </pc:picChg>
      </pc:sldChg>
      <pc:sldChg chg="addSp delSp modSp new mod">
        <pc:chgData name="M Adamec" userId="4ad6089758821d83" providerId="LiveId" clId="{1A805B44-50CB-44A6-81E2-B6CC0E4B2B70}" dt="2020-11-13T13:27:59.468" v="3212" actId="1076"/>
        <pc:sldMkLst>
          <pc:docMk/>
          <pc:sldMk cId="1704179957" sldId="270"/>
        </pc:sldMkLst>
        <pc:spChg chg="mod">
          <ac:chgData name="M Adamec" userId="4ad6089758821d83" providerId="LiveId" clId="{1A805B44-50CB-44A6-81E2-B6CC0E4B2B70}" dt="2020-11-12T18:21:17.176" v="2169" actId="20577"/>
          <ac:spMkLst>
            <pc:docMk/>
            <pc:sldMk cId="1704179957" sldId="270"/>
            <ac:spMk id="2" creationId="{29F75E20-BEC3-4300-AC39-2F7AD4944512}"/>
          </ac:spMkLst>
        </pc:spChg>
        <pc:spChg chg="del">
          <ac:chgData name="M Adamec" userId="4ad6089758821d83" providerId="LiveId" clId="{1A805B44-50CB-44A6-81E2-B6CC0E4B2B70}" dt="2020-11-13T13:27:30.993" v="3208" actId="478"/>
          <ac:spMkLst>
            <pc:docMk/>
            <pc:sldMk cId="1704179957" sldId="270"/>
            <ac:spMk id="3" creationId="{9B44DC0B-DFBA-4775-AAC5-033773F62C78}"/>
          </ac:spMkLst>
        </pc:spChg>
        <pc:spChg chg="mod">
          <ac:chgData name="M Adamec" userId="4ad6089758821d83" providerId="LiveId" clId="{1A805B44-50CB-44A6-81E2-B6CC0E4B2B70}" dt="2020-11-12T18:29:03.310" v="2477" actId="14100"/>
          <ac:spMkLst>
            <pc:docMk/>
            <pc:sldMk cId="1704179957" sldId="270"/>
            <ac:spMk id="4" creationId="{C4881308-6328-46D6-A0F0-858D4378B6EF}"/>
          </ac:spMkLst>
        </pc:spChg>
        <pc:picChg chg="add mod">
          <ac:chgData name="M Adamec" userId="4ad6089758821d83" providerId="LiveId" clId="{1A805B44-50CB-44A6-81E2-B6CC0E4B2B70}" dt="2020-11-13T13:27:46.852" v="3210" actId="1076"/>
          <ac:picMkLst>
            <pc:docMk/>
            <pc:sldMk cId="1704179957" sldId="270"/>
            <ac:picMk id="6" creationId="{C864E632-40E9-4085-BF68-287A5C41EC8E}"/>
          </ac:picMkLst>
        </pc:picChg>
        <pc:picChg chg="add mod">
          <ac:chgData name="M Adamec" userId="4ad6089758821d83" providerId="LiveId" clId="{1A805B44-50CB-44A6-81E2-B6CC0E4B2B70}" dt="2020-11-13T13:27:59.468" v="3212" actId="1076"/>
          <ac:picMkLst>
            <pc:docMk/>
            <pc:sldMk cId="1704179957" sldId="270"/>
            <ac:picMk id="8" creationId="{C7B1AE60-B5A0-4A98-B2F6-361E8EFF2879}"/>
          </ac:picMkLst>
        </pc:picChg>
      </pc:sldChg>
      <pc:sldChg chg="addSp modSp new mod">
        <pc:chgData name="M Adamec" userId="4ad6089758821d83" providerId="LiveId" clId="{1A805B44-50CB-44A6-81E2-B6CC0E4B2B70}" dt="2020-11-13T13:28:43.480" v="3217" actId="1076"/>
        <pc:sldMkLst>
          <pc:docMk/>
          <pc:sldMk cId="2401452272" sldId="271"/>
        </pc:sldMkLst>
        <pc:spChg chg="mod">
          <ac:chgData name="M Adamec" userId="4ad6089758821d83" providerId="LiveId" clId="{1A805B44-50CB-44A6-81E2-B6CC0E4B2B70}" dt="2020-11-12T18:30:54.774" v="2505" actId="20577"/>
          <ac:spMkLst>
            <pc:docMk/>
            <pc:sldMk cId="2401452272" sldId="271"/>
            <ac:spMk id="2" creationId="{20291B0A-062A-401A-B94C-AD5847077EB5}"/>
          </ac:spMkLst>
        </pc:spChg>
        <pc:picChg chg="add mod">
          <ac:chgData name="M Adamec" userId="4ad6089758821d83" providerId="LiveId" clId="{1A805B44-50CB-44A6-81E2-B6CC0E4B2B70}" dt="2020-11-13T13:28:43.480" v="3217" actId="1076"/>
          <ac:picMkLst>
            <pc:docMk/>
            <pc:sldMk cId="2401452272" sldId="271"/>
            <ac:picMk id="3" creationId="{DC001513-47D7-4B46-8E94-F79A479CF74C}"/>
          </ac:picMkLst>
        </pc:picChg>
      </pc:sldChg>
      <pc:sldChg chg="addSp modSp new mod">
        <pc:chgData name="M Adamec" userId="4ad6089758821d83" providerId="LiveId" clId="{1A805B44-50CB-44A6-81E2-B6CC0E4B2B70}" dt="2020-11-13T13:48:37.304" v="3828" actId="20577"/>
        <pc:sldMkLst>
          <pc:docMk/>
          <pc:sldMk cId="2759130225" sldId="272"/>
        </pc:sldMkLst>
        <pc:spChg chg="mod">
          <ac:chgData name="M Adamec" userId="4ad6089758821d83" providerId="LiveId" clId="{1A805B44-50CB-44A6-81E2-B6CC0E4B2B70}" dt="2020-11-13T13:29:14.275" v="3254" actId="20577"/>
          <ac:spMkLst>
            <pc:docMk/>
            <pc:sldMk cId="2759130225" sldId="272"/>
            <ac:spMk id="2" creationId="{983F59C0-73F0-4E89-BB48-D6901036A871}"/>
          </ac:spMkLst>
        </pc:spChg>
        <pc:spChg chg="add mod">
          <ac:chgData name="M Adamec" userId="4ad6089758821d83" providerId="LiveId" clId="{1A805B44-50CB-44A6-81E2-B6CC0E4B2B70}" dt="2020-11-13T13:48:37.304" v="3828" actId="20577"/>
          <ac:spMkLst>
            <pc:docMk/>
            <pc:sldMk cId="2759130225" sldId="272"/>
            <ac:spMk id="3" creationId="{EBEA5EEA-E29D-4A90-9205-B9C0E1FB3C2E}"/>
          </ac:spMkLst>
        </pc:spChg>
        <pc:spChg chg="add mod">
          <ac:chgData name="M Adamec" userId="4ad6089758821d83" providerId="LiveId" clId="{1A805B44-50CB-44A6-81E2-B6CC0E4B2B70}" dt="2020-11-13T13:43:25.495" v="3741" actId="1076"/>
          <ac:spMkLst>
            <pc:docMk/>
            <pc:sldMk cId="2759130225" sldId="272"/>
            <ac:spMk id="4" creationId="{6745AB0C-9430-492A-ACA5-95E57BF67D2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9334D819-9F07-4261-B09B-9E467E5D9002}" type="datetimeFigureOut">
              <a:rPr lang="en-US" smtClean="0"/>
              <a:pPr/>
              <a:t>12/15/2020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8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12/15/2020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349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12/15/2020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197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12/15/2020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125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12/15/2020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4527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12/15/2020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6628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12/15/2020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466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12/15/2020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608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12/15/2020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192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12/15/2020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293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12/15/2020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216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9334D819-9F07-4261-B09B-9E467E5D9002}" type="datetimeFigureOut">
              <a:rPr lang="en-US" smtClean="0"/>
              <a:pPr/>
              <a:t>12/15/2020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4198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008F1A-A47B-422E-AF91-246317D113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err="1"/>
              <a:t>Switzerland</a:t>
            </a:r>
            <a:endParaRPr lang="en-GB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CA062EA-3DD3-4E77-A6C1-5E92E95C66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err="1"/>
              <a:t>Adamcova</a:t>
            </a:r>
            <a:r>
              <a:rPr lang="sk-SK" dirty="0"/>
              <a:t>, </a:t>
            </a:r>
            <a:r>
              <a:rPr lang="sk-SK" dirty="0" err="1"/>
              <a:t>Srnakova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8431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6B56E4-EEA2-4CA8-B196-D793BF408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Zürich </a:t>
            </a:r>
            <a:endParaRPr lang="en-GB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3A8E243-FCDB-4861-B8D0-32152D10D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Important financial and banking centre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Largest city in Switzerland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87,88 km²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Place to visit in Zürich: Old Town, Zürich Lake</a:t>
            </a:r>
            <a:endParaRPr lang="sk-SK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/>
              <a:t>In Zürich  </a:t>
            </a:r>
            <a:r>
              <a:rPr lang="sk-SK" sz="2000" dirty="0" err="1"/>
              <a:t>we</a:t>
            </a:r>
            <a:r>
              <a:rPr lang="sk-SK" sz="2000" dirty="0"/>
              <a:t> </a:t>
            </a:r>
            <a:r>
              <a:rPr lang="sk-SK" sz="2000" dirty="0" err="1"/>
              <a:t>would</a:t>
            </a:r>
            <a:r>
              <a:rPr lang="sk-SK" sz="2000" dirty="0"/>
              <a:t> </a:t>
            </a:r>
            <a:r>
              <a:rPr lang="sk-SK" sz="2000" dirty="0" err="1"/>
              <a:t>like</a:t>
            </a:r>
            <a:r>
              <a:rPr lang="sk-SK" sz="2000" dirty="0"/>
              <a:t> to </a:t>
            </a:r>
            <a:r>
              <a:rPr lang="sk-SK" sz="2000" dirty="0" err="1"/>
              <a:t>sightseeing</a:t>
            </a:r>
            <a:r>
              <a:rPr lang="sk-SK" sz="2000" dirty="0"/>
              <a:t> </a:t>
            </a:r>
            <a:r>
              <a:rPr lang="sk-SK" sz="2000" dirty="0" err="1"/>
              <a:t>the</a:t>
            </a:r>
            <a:r>
              <a:rPr lang="sk-SK" sz="2000" dirty="0"/>
              <a:t> </a:t>
            </a:r>
            <a:r>
              <a:rPr lang="sk-SK" sz="2000" dirty="0" err="1"/>
              <a:t>old</a:t>
            </a:r>
            <a:r>
              <a:rPr lang="sk-SK" sz="2000" dirty="0"/>
              <a:t> </a:t>
            </a:r>
            <a:r>
              <a:rPr lang="sk-SK" sz="2000" dirty="0" err="1"/>
              <a:t>town</a:t>
            </a:r>
            <a:r>
              <a:rPr lang="sk-SK" sz="2000" dirty="0"/>
              <a:t>, do to </a:t>
            </a:r>
            <a:r>
              <a:rPr lang="sk-SK" sz="2000" dirty="0" err="1"/>
              <a:t>the</a:t>
            </a:r>
            <a:r>
              <a:rPr lang="sk-SK" sz="2000" dirty="0"/>
              <a:t> Swiss National </a:t>
            </a:r>
            <a:r>
              <a:rPr lang="sk-SK" sz="2000" dirty="0" err="1"/>
              <a:t>Museumand</a:t>
            </a:r>
            <a:r>
              <a:rPr lang="sk-SK" sz="2000" dirty="0"/>
              <a:t> </a:t>
            </a:r>
            <a:r>
              <a:rPr lang="sk-SK" sz="2000" dirty="0" err="1"/>
              <a:t>see</a:t>
            </a:r>
            <a:r>
              <a:rPr lang="sk-SK" sz="2000" dirty="0"/>
              <a:t> </a:t>
            </a:r>
            <a:r>
              <a:rPr lang="sk-SK" sz="2000" dirty="0" err="1"/>
              <a:t>Banhofstrasse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A280148-8AEB-4C13-B289-BA7FE8FCC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248" y="2444688"/>
            <a:ext cx="6367121" cy="2927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54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DFDECA-0B26-4A60-992B-A6F25B95A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839" y="204186"/>
            <a:ext cx="3200400" cy="2286000"/>
          </a:xfrm>
        </p:spPr>
        <p:txBody>
          <a:bodyPr/>
          <a:lstStyle/>
          <a:p>
            <a:r>
              <a:rPr lang="sk-SK" dirty="0" err="1"/>
              <a:t>Traditions</a:t>
            </a:r>
            <a:r>
              <a:rPr lang="sk-SK" dirty="0"/>
              <a:t> </a:t>
            </a:r>
            <a:endParaRPr lang="en-GB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90603BC-5E84-4828-A7A3-743DF138E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8838" y="2104007"/>
            <a:ext cx="5535228" cy="4549807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Aplhorn</a:t>
            </a:r>
            <a:r>
              <a:rPr lang="en-GB" sz="2000" dirty="0"/>
              <a:t> blowing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sz="1600" dirty="0"/>
              <a:t>Made from pine wood, takes up 70 hours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sz="1600" dirty="0"/>
              <a:t>International festival in </a:t>
            </a:r>
            <a:r>
              <a:rPr lang="en-GB" sz="1600" dirty="0" err="1"/>
              <a:t>Nendaz</a:t>
            </a:r>
            <a:endParaRPr lang="en-GB" sz="1600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sz="1600" dirty="0"/>
              <a:t>Known since 1595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Yodel</a:t>
            </a:r>
            <a:r>
              <a:rPr lang="sk-SK" sz="2000" dirty="0"/>
              <a:t>l</a:t>
            </a:r>
            <a:r>
              <a:rPr lang="en-GB" sz="2000" dirty="0" err="1"/>
              <a:t>ing</a:t>
            </a:r>
            <a:r>
              <a:rPr lang="en-GB" sz="2000" dirty="0"/>
              <a:t> 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GB" sz="1600" dirty="0"/>
              <a:t>Developed in 19th century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GB" sz="1600" dirty="0"/>
              <a:t>Communicate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Alpabzug</a:t>
            </a:r>
            <a:r>
              <a:rPr lang="en-GB" sz="2000" dirty="0"/>
              <a:t> 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GB" sz="1600" dirty="0"/>
              <a:t>Fall celebration 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GB" sz="1600" dirty="0"/>
              <a:t>Procession of beautifully decorated herd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GB" sz="1600" dirty="0"/>
              <a:t>Typical  entertainment and a markets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Edelweiss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sz="1600" dirty="0"/>
              <a:t>National flower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sz="1600" dirty="0"/>
              <a:t>Symbol of the country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endParaRPr lang="sk-SK" sz="17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000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sk-SK" sz="1700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en-GB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F57670F-0572-4E28-AC43-BDE90D119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64" r="1"/>
          <a:stretch/>
        </p:blipFill>
        <p:spPr>
          <a:xfrm>
            <a:off x="7297444" y="1267287"/>
            <a:ext cx="4697135" cy="289893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5A27C34C-172B-41CB-A613-3A4AD21F8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662" y="4382188"/>
            <a:ext cx="4195327" cy="2362292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FA1051D9-1E3E-4FEA-8A8F-C6337B1559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58" r="5517"/>
          <a:stretch/>
        </p:blipFill>
        <p:spPr>
          <a:xfrm>
            <a:off x="5335479" y="4566987"/>
            <a:ext cx="2443098" cy="2086827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44012994-C138-4B2A-9836-F71A7B40CAA6}"/>
              </a:ext>
            </a:extLst>
          </p:cNvPr>
          <p:cNvSpPr txBox="1"/>
          <p:nvPr/>
        </p:nvSpPr>
        <p:spPr>
          <a:xfrm>
            <a:off x="5922252" y="276934"/>
            <a:ext cx="60190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800" dirty="0" err="1"/>
              <a:t>We</a:t>
            </a:r>
            <a:r>
              <a:rPr lang="sk-SK" sz="1800" dirty="0"/>
              <a:t> </a:t>
            </a:r>
            <a:r>
              <a:rPr lang="sk-SK" sz="1800" dirty="0" err="1"/>
              <a:t>want</a:t>
            </a:r>
            <a:r>
              <a:rPr lang="sk-SK" sz="1800" dirty="0"/>
              <a:t> to </a:t>
            </a:r>
            <a:r>
              <a:rPr lang="sk-SK" sz="1800" dirty="0" err="1"/>
              <a:t>expierence</a:t>
            </a:r>
            <a:r>
              <a:rPr lang="sk-SK" sz="1800" dirty="0"/>
              <a:t> </a:t>
            </a:r>
            <a:r>
              <a:rPr lang="sk-SK" sz="1800" dirty="0" err="1"/>
              <a:t>the</a:t>
            </a:r>
            <a:r>
              <a:rPr lang="sk-SK" sz="1800" dirty="0"/>
              <a:t> </a:t>
            </a:r>
            <a:r>
              <a:rPr lang="sk-SK" sz="1800" dirty="0" err="1"/>
              <a:t>atmosphere</a:t>
            </a:r>
            <a:r>
              <a:rPr lang="sk-SK" sz="1800" dirty="0"/>
              <a:t> of </a:t>
            </a:r>
            <a:r>
              <a:rPr lang="sk-SK" sz="1800" dirty="0" err="1"/>
              <a:t>Alpazug</a:t>
            </a:r>
            <a:r>
              <a:rPr lang="sk-SK" sz="1800" dirty="0"/>
              <a:t>,  go in a </a:t>
            </a:r>
            <a:r>
              <a:rPr lang="sk-SK" sz="1800" dirty="0" err="1"/>
              <a:t>procession</a:t>
            </a:r>
            <a:r>
              <a:rPr lang="sk-SK" sz="1800" dirty="0"/>
              <a:t> and </a:t>
            </a:r>
            <a:r>
              <a:rPr lang="sk-SK" sz="1800" dirty="0" err="1"/>
              <a:t>try</a:t>
            </a:r>
            <a:r>
              <a:rPr lang="sk-SK" sz="1800" dirty="0"/>
              <a:t> on </a:t>
            </a:r>
            <a:r>
              <a:rPr lang="sk-SK" sz="1800" dirty="0" err="1"/>
              <a:t>tradiotonal</a:t>
            </a:r>
            <a:r>
              <a:rPr lang="sk-SK" sz="1800" dirty="0"/>
              <a:t> </a:t>
            </a:r>
            <a:r>
              <a:rPr lang="sk-SK" sz="1800" dirty="0" err="1"/>
              <a:t>costume</a:t>
            </a:r>
            <a:endParaRPr lang="sk-SK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800" dirty="0" err="1"/>
              <a:t>we</a:t>
            </a:r>
            <a:r>
              <a:rPr lang="sk-SK" sz="1800" dirty="0"/>
              <a:t> </a:t>
            </a:r>
            <a:r>
              <a:rPr lang="sk-SK" sz="1800" dirty="0" err="1"/>
              <a:t>would</a:t>
            </a:r>
            <a:r>
              <a:rPr lang="sk-SK" sz="1800" dirty="0"/>
              <a:t> </a:t>
            </a:r>
            <a:r>
              <a:rPr lang="sk-SK" sz="1800" dirty="0" err="1"/>
              <a:t>like</a:t>
            </a:r>
            <a:r>
              <a:rPr lang="sk-SK" sz="1800" dirty="0"/>
              <a:t> to </a:t>
            </a:r>
            <a:r>
              <a:rPr lang="sk-SK" sz="1800" dirty="0" err="1"/>
              <a:t>try</a:t>
            </a:r>
            <a:r>
              <a:rPr lang="sk-SK" sz="1800" dirty="0"/>
              <a:t> </a:t>
            </a:r>
            <a:r>
              <a:rPr lang="sk-SK" sz="1800" dirty="0" err="1"/>
              <a:t>alphorn</a:t>
            </a:r>
            <a:r>
              <a:rPr lang="sk-SK" sz="1800" dirty="0"/>
              <a:t> </a:t>
            </a:r>
            <a:r>
              <a:rPr lang="sk-SK" sz="1800" dirty="0" err="1"/>
              <a:t>blowing</a:t>
            </a:r>
            <a:r>
              <a:rPr lang="sk-SK" sz="1800" dirty="0"/>
              <a:t> and </a:t>
            </a:r>
            <a:r>
              <a:rPr lang="sk-SK" sz="1800" dirty="0" err="1"/>
              <a:t>listening</a:t>
            </a:r>
            <a:r>
              <a:rPr lang="sk-SK" sz="1800" dirty="0"/>
              <a:t> to </a:t>
            </a:r>
            <a:r>
              <a:rPr lang="sk-SK" sz="1800" dirty="0" err="1"/>
              <a:t>live</a:t>
            </a:r>
            <a:r>
              <a:rPr lang="sk-SK" sz="1800" dirty="0"/>
              <a:t> </a:t>
            </a:r>
            <a:r>
              <a:rPr lang="sk-SK" sz="1800" dirty="0" err="1"/>
              <a:t>yodelling</a:t>
            </a:r>
            <a:endParaRPr lang="sk-SK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8396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0A3A56-E125-4B45-8A49-A621B2914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Food</a:t>
            </a:r>
            <a:r>
              <a:rPr lang="sk-SK" dirty="0"/>
              <a:t> and </a:t>
            </a:r>
            <a:r>
              <a:rPr lang="sk-SK" dirty="0" err="1"/>
              <a:t>drinks</a:t>
            </a:r>
            <a:endParaRPr lang="en-GB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A12771E-A91A-4BB3-94F6-CCA828CF6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7272" y="2074462"/>
            <a:ext cx="4454460" cy="398064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Fondue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GB" sz="1800" dirty="0"/>
              <a:t>From Zürich, 1699 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GB" sz="1800" dirty="0"/>
              <a:t>Main dish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Raclette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GB" sz="1800" dirty="0"/>
              <a:t>Sal</a:t>
            </a:r>
            <a:r>
              <a:rPr lang="sk-SK" sz="1800" dirty="0"/>
              <a:t>t</a:t>
            </a:r>
            <a:r>
              <a:rPr lang="en-GB" sz="1800" dirty="0"/>
              <a:t>, milk cheese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White wine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GB" sz="1800" dirty="0"/>
              <a:t>Add to their traditional dish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Black beer</a:t>
            </a:r>
            <a:endParaRPr lang="sk-SK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 err="1"/>
              <a:t>Milk</a:t>
            </a:r>
            <a:r>
              <a:rPr lang="sk-SK" sz="2000" dirty="0"/>
              <a:t> </a:t>
            </a:r>
            <a:r>
              <a:rPr lang="sk-SK" sz="2000" dirty="0" err="1"/>
              <a:t>chocolate</a:t>
            </a:r>
            <a:r>
              <a:rPr lang="sk-SK" sz="20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sk-SK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sk-SK" sz="1800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en-GB" sz="2000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10F1F5F-8BA7-4689-BF4E-D24F4118A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155" y="719924"/>
            <a:ext cx="4093715" cy="2709076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18DA3237-81ED-43C6-A7CC-14EE7E978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088" y="3615680"/>
            <a:ext cx="3017782" cy="3072650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DF2250BB-B1DC-4AC3-8874-3C326D73D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435" y="4398637"/>
            <a:ext cx="3090940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85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EED319-5836-4E9A-B234-DAA30CB77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Famous</a:t>
            </a:r>
            <a:r>
              <a:rPr lang="sk-SK" dirty="0"/>
              <a:t> person</a:t>
            </a:r>
            <a:endParaRPr lang="en-GB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417FDD6-9112-4944-BD32-BEA079AD8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128" y="1683904"/>
            <a:ext cx="6015864" cy="497434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Roger Federer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sz="1800" dirty="0" err="1"/>
              <a:t>Basilej</a:t>
            </a:r>
            <a:r>
              <a:rPr lang="en-GB" sz="1800" dirty="0"/>
              <a:t>,  1981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sz="1800" dirty="0"/>
              <a:t>Best tennis player in history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sz="1800" dirty="0"/>
              <a:t>Won 20 Grand S</a:t>
            </a:r>
            <a:r>
              <a:rPr lang="sk-SK" sz="1800" dirty="0" err="1"/>
              <a:t>lam</a:t>
            </a:r>
            <a:endParaRPr lang="sk-SK" sz="1800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sz="1800" dirty="0"/>
              <a:t>Highest –paid athlete ($106 mil.)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Henri Dunant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sk-SK" sz="1800" dirty="0" err="1"/>
              <a:t>Geneva</a:t>
            </a:r>
            <a:r>
              <a:rPr lang="sk-SK" sz="1800" dirty="0"/>
              <a:t>, 1828 - 1910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sk-SK" sz="1800" dirty="0"/>
              <a:t>H</a:t>
            </a:r>
            <a:r>
              <a:rPr lang="en-US" sz="1800" dirty="0" err="1"/>
              <a:t>umanitarian</a:t>
            </a:r>
            <a:r>
              <a:rPr lang="en-US" sz="1800" dirty="0"/>
              <a:t>, businessman</a:t>
            </a:r>
            <a:r>
              <a:rPr lang="sk-SK" sz="1800" dirty="0"/>
              <a:t>, </a:t>
            </a:r>
            <a:r>
              <a:rPr lang="en-US" sz="1800" dirty="0"/>
              <a:t>social activist</a:t>
            </a:r>
            <a:endParaRPr lang="sk-SK" sz="1800" dirty="0"/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NZ" sz="1800" dirty="0"/>
              <a:t>Funder</a:t>
            </a:r>
            <a:r>
              <a:rPr lang="sk-SK" sz="1800" dirty="0"/>
              <a:t> of </a:t>
            </a:r>
            <a:r>
              <a:rPr lang="en-IE" sz="1800" dirty="0"/>
              <a:t>the Red cross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sk-SK" sz="1800" dirty="0"/>
              <a:t>T</a:t>
            </a:r>
            <a:r>
              <a:rPr lang="en-US" sz="1800" dirty="0"/>
              <a:t>he first Nobel Peace</a:t>
            </a:r>
            <a:r>
              <a:rPr lang="sk-SK" sz="1800" dirty="0"/>
              <a:t>, 1901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200" dirty="0"/>
              <a:t>Johanna </a:t>
            </a:r>
            <a:r>
              <a:rPr lang="sk-SK" sz="2200" dirty="0" err="1"/>
              <a:t>Spyri</a:t>
            </a:r>
            <a:endParaRPr lang="sk-SK" sz="2200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sk-SK" sz="1800" dirty="0"/>
              <a:t> </a:t>
            </a:r>
            <a:r>
              <a:rPr lang="en-029" sz="1800" dirty="0"/>
              <a:t>Hirzel,1827 – 1901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029" sz="1800" dirty="0"/>
              <a:t>She wrote Novels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029" sz="1800" dirty="0"/>
              <a:t>Autor of book for children – Heidi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sk-SK" sz="1800" dirty="0"/>
          </a:p>
          <a:p>
            <a:pPr lvl="1"/>
            <a:endParaRPr lang="sk-SK" sz="1600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sk-S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57EDE2FA-5AE3-46B1-81E9-C5F8C4DDC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558" y="278654"/>
            <a:ext cx="4212701" cy="2810500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10AB9240-4418-4AE7-8398-C25C70FFE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840" y="3265900"/>
            <a:ext cx="3231160" cy="3365284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45B53197-7BF4-4257-8C1F-54E682F45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478" y="3195961"/>
            <a:ext cx="2472324" cy="346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81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0BA65C-7A4D-42EA-A941-ACE48D624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They</a:t>
            </a:r>
            <a:r>
              <a:rPr lang="sk-SK" dirty="0"/>
              <a:t> are </a:t>
            </a:r>
            <a:r>
              <a:rPr lang="sk-SK" dirty="0" err="1"/>
              <a:t>known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their</a:t>
            </a:r>
            <a:r>
              <a:rPr lang="sk-SK" dirty="0"/>
              <a:t>:</a:t>
            </a:r>
            <a:endParaRPr lang="en-GB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0B49E5B-75A5-4BB3-A494-684AB5F7E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1983" y="2488325"/>
            <a:ext cx="4533293" cy="412898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sz="2000" dirty="0"/>
              <a:t>Swiss watches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NZ" sz="1600" dirty="0"/>
              <a:t>Hight quality, more expensive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NZ" sz="1600" dirty="0"/>
              <a:t>Famous brands: Rolex, Patek Philippe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000" dirty="0"/>
              <a:t>Swiss knives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NZ" sz="1600" dirty="0"/>
              <a:t>Hight quality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NZ" sz="1600" dirty="0"/>
              <a:t>Famous brand: Victorinox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NZ" sz="1600" dirty="0"/>
              <a:t>Producing more than 200 years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99BF77E5-A6F8-410A-AA1F-FF44495E3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799" y="1098650"/>
            <a:ext cx="2530059" cy="2530059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929973F9-7920-4385-9444-260B8970F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534" y="3628709"/>
            <a:ext cx="2883658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62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F75E20-BEC3-4300-AC39-2F7AD4944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And </a:t>
            </a:r>
            <a:r>
              <a:rPr lang="sk-SK" dirty="0" err="1"/>
              <a:t>others</a:t>
            </a:r>
            <a:r>
              <a:rPr lang="sk-SK" dirty="0"/>
              <a:t>:</a:t>
            </a:r>
            <a:endParaRPr lang="en-GB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4881308-6328-46D6-A0F0-858D4378B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128" y="2257505"/>
            <a:ext cx="4389120" cy="412898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/>
              <a:t>Swiss cheese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CA" sz="1600" dirty="0"/>
              <a:t>About 450 kinds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CA" sz="1600" dirty="0"/>
              <a:t>Emmental cheese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CA" sz="1600" dirty="0"/>
              <a:t>Traditional dish is made from cheese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/>
              <a:t>Swiss chocolate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CA" sz="1600" dirty="0"/>
              <a:t>Milk chocolate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CA" sz="1600" dirty="0"/>
              <a:t>Produce about 180 000 tons of chocolate per year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CA" sz="1600" dirty="0"/>
              <a:t>61% is exported aboard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CA" sz="1600" dirty="0"/>
              <a:t>Famous brands of chocolate: Lind, Toblerone, Nestle</a:t>
            </a:r>
          </a:p>
          <a:p>
            <a:pPr lvl="1"/>
            <a:endParaRPr lang="en-GB" sz="1600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C864E632-40E9-4085-BF68-287A5C41E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6609" y="829539"/>
            <a:ext cx="3816427" cy="2517866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C7B1AE60-B5A0-4A98-B2F6-361E8EFF2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6609" y="3742263"/>
            <a:ext cx="3426249" cy="2286198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81BD5092-0B77-4CAE-9880-3CF2579313E6}"/>
              </a:ext>
            </a:extLst>
          </p:cNvPr>
          <p:cNvSpPr txBox="1"/>
          <p:nvPr/>
        </p:nvSpPr>
        <p:spPr>
          <a:xfrm>
            <a:off x="417251" y="5803303"/>
            <a:ext cx="5859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/>
              <a:t>We</a:t>
            </a:r>
            <a:r>
              <a:rPr lang="sk-SK" dirty="0"/>
              <a:t> </a:t>
            </a:r>
            <a:r>
              <a:rPr lang="sk-SK" dirty="0" err="1"/>
              <a:t>would</a:t>
            </a:r>
            <a:r>
              <a:rPr lang="sk-SK" dirty="0"/>
              <a:t> </a:t>
            </a:r>
            <a:r>
              <a:rPr lang="sk-SK" dirty="0" err="1"/>
              <a:t>like</a:t>
            </a:r>
            <a:r>
              <a:rPr lang="sk-SK" dirty="0"/>
              <a:t> to t</a:t>
            </a:r>
            <a:r>
              <a:rPr lang="en-SG" sz="1800" dirty="0" err="1"/>
              <a:t>ry</a:t>
            </a:r>
            <a:r>
              <a:rPr lang="en-SG" sz="1800" dirty="0"/>
              <a:t> national food, especially cheese and chocolate</a:t>
            </a:r>
            <a:r>
              <a:rPr lang="sk-SK" sz="1800" dirty="0"/>
              <a:t> </a:t>
            </a:r>
            <a:r>
              <a:rPr lang="sk-SK" dirty="0"/>
              <a:t>– </a:t>
            </a:r>
            <a:r>
              <a:rPr lang="sk-SK" dirty="0" err="1"/>
              <a:t>see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process</a:t>
            </a:r>
            <a:r>
              <a:rPr lang="sk-SK" dirty="0"/>
              <a:t> of </a:t>
            </a:r>
            <a:r>
              <a:rPr lang="sk-SK" dirty="0" err="1"/>
              <a:t>making</a:t>
            </a:r>
            <a:r>
              <a:rPr lang="sk-SK" dirty="0"/>
              <a:t> </a:t>
            </a:r>
            <a:r>
              <a:rPr lang="sk-SK" dirty="0" err="1"/>
              <a:t>chocolate</a:t>
            </a:r>
            <a:endParaRPr lang="en-SG" sz="1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4179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291B0A-062A-401A-B94C-AD5847077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Thanks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watching</a:t>
            </a:r>
            <a:r>
              <a:rPr lang="sk-SK" dirty="0"/>
              <a:t>!</a:t>
            </a:r>
            <a:endParaRPr lang="en-GB" dirty="0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DC001513-47D7-4B46-8E94-F79A479CF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777" y="1978979"/>
            <a:ext cx="4630445" cy="463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52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95E1A9-1DA7-4455-ACA3-FE2592672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Geographical location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41596F8-ACF5-4C7B-B105-58B836A94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128" y="2057345"/>
            <a:ext cx="3543300" cy="3718689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Landlocked country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Central Europe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41 293 km²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Alps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Border with:  German,  Austria, Lichtenstein,  France,  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Lakes: Geneva, Constance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River: Rhine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D4055A0-84C5-4EBF-8713-F7629448D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500" y="2097629"/>
            <a:ext cx="5457178" cy="363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06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852CCA-2702-488E-883A-B8CD60A96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Bern</a:t>
            </a:r>
            <a:endParaRPr lang="en-GB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54044B1-F05F-4D39-A98B-D0764E2767F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Origins in 12th century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Area - 51,6 km²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137 000 inhabitants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Build around a bend  of Aare River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Old Town – UNESCO,1983</a:t>
            </a:r>
            <a:endParaRPr lang="sk-SK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/>
              <a:t>In Bern </a:t>
            </a:r>
            <a:r>
              <a:rPr lang="sk-SK" sz="2000" dirty="0" err="1"/>
              <a:t>we</a:t>
            </a:r>
            <a:r>
              <a:rPr lang="sk-SK" sz="2000" dirty="0"/>
              <a:t> </a:t>
            </a:r>
            <a:r>
              <a:rPr lang="sk-SK" sz="2000" dirty="0" err="1"/>
              <a:t>would</a:t>
            </a:r>
            <a:r>
              <a:rPr lang="sk-SK" sz="2000" dirty="0"/>
              <a:t> </a:t>
            </a:r>
            <a:r>
              <a:rPr lang="sk-SK" sz="2000" dirty="0" err="1"/>
              <a:t>like</a:t>
            </a:r>
            <a:r>
              <a:rPr lang="sk-SK" sz="2000" dirty="0"/>
              <a:t> to </a:t>
            </a:r>
            <a:r>
              <a:rPr lang="sk-SK" sz="2000" dirty="0" err="1"/>
              <a:t>see</a:t>
            </a:r>
            <a:r>
              <a:rPr lang="sk-SK" sz="2000" dirty="0"/>
              <a:t> </a:t>
            </a:r>
            <a:r>
              <a:rPr lang="sk-SK" sz="2000" dirty="0" err="1"/>
              <a:t>the</a:t>
            </a:r>
            <a:r>
              <a:rPr lang="sk-SK" sz="2000" dirty="0"/>
              <a:t> </a:t>
            </a:r>
            <a:r>
              <a:rPr lang="sk-SK" sz="2000" dirty="0" err="1"/>
              <a:t>old</a:t>
            </a:r>
            <a:r>
              <a:rPr lang="sk-SK" sz="2000" dirty="0"/>
              <a:t> </a:t>
            </a:r>
            <a:r>
              <a:rPr lang="sk-SK" sz="2000" dirty="0" err="1"/>
              <a:t>town</a:t>
            </a:r>
            <a:r>
              <a:rPr lang="sk-SK" sz="2000" dirty="0"/>
              <a:t> and </a:t>
            </a:r>
            <a:r>
              <a:rPr lang="sk-SK" sz="2000" dirty="0" err="1"/>
              <a:t>experience</a:t>
            </a:r>
            <a:r>
              <a:rPr lang="sk-SK" sz="2000" dirty="0"/>
              <a:t> </a:t>
            </a:r>
            <a:r>
              <a:rPr lang="sk-SK" sz="2000" dirty="0" err="1"/>
              <a:t>its</a:t>
            </a:r>
            <a:r>
              <a:rPr lang="sk-SK" sz="2000" dirty="0"/>
              <a:t> </a:t>
            </a:r>
            <a:r>
              <a:rPr lang="sk-SK" sz="2000" dirty="0" err="1"/>
              <a:t>atmosphere</a:t>
            </a:r>
            <a:r>
              <a:rPr lang="sk-SK" sz="2000" dirty="0"/>
              <a:t>, </a:t>
            </a:r>
            <a:r>
              <a:rPr lang="sk-SK" sz="2000" dirty="0" err="1"/>
              <a:t>we</a:t>
            </a:r>
            <a:r>
              <a:rPr lang="sk-SK" sz="2000" dirty="0"/>
              <a:t> </a:t>
            </a:r>
            <a:r>
              <a:rPr lang="sk-SK" sz="2000" dirty="0" err="1"/>
              <a:t>would</a:t>
            </a:r>
            <a:r>
              <a:rPr lang="sk-SK" sz="2000" dirty="0"/>
              <a:t> </a:t>
            </a:r>
            <a:r>
              <a:rPr lang="sk-SK" sz="2000" dirty="0" err="1"/>
              <a:t>also</a:t>
            </a:r>
            <a:r>
              <a:rPr lang="sk-SK" sz="2000" dirty="0"/>
              <a:t> </a:t>
            </a:r>
            <a:r>
              <a:rPr lang="sk-SK" sz="2000" dirty="0" err="1"/>
              <a:t>like</a:t>
            </a:r>
            <a:r>
              <a:rPr lang="sk-SK" sz="2000" dirty="0"/>
              <a:t> to </a:t>
            </a:r>
            <a:r>
              <a:rPr lang="sk-SK" sz="2000" dirty="0" err="1"/>
              <a:t>see</a:t>
            </a:r>
            <a:r>
              <a:rPr lang="sk-SK" sz="2000" dirty="0"/>
              <a:t> a </a:t>
            </a:r>
            <a:r>
              <a:rPr lang="sk-SK" sz="2000" dirty="0" err="1"/>
              <a:t>Cathedral</a:t>
            </a:r>
            <a:r>
              <a:rPr lang="sk-SK" sz="2000" dirty="0"/>
              <a:t> of Bern and </a:t>
            </a:r>
            <a:r>
              <a:rPr lang="sk-SK" sz="2000" dirty="0" err="1"/>
              <a:t>the</a:t>
            </a:r>
            <a:r>
              <a:rPr lang="sk-SK" sz="2000" dirty="0"/>
              <a:t> Parlament </a:t>
            </a:r>
            <a:r>
              <a:rPr lang="sk-SK" sz="2000" dirty="0" err="1"/>
              <a:t>Puilding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A6C7B25-D19C-4099-82D5-892B716BB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248" y="1837864"/>
            <a:ext cx="5653781" cy="318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9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35CB80-FE4D-4388-B381-36A4959D0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Population</a:t>
            </a:r>
            <a:r>
              <a:rPr lang="sk-SK" dirty="0"/>
              <a:t> </a:t>
            </a:r>
            <a:endParaRPr lang="en-GB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7D8547F-5F03-4A4A-BC3F-1D5092AF4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8,67 </a:t>
            </a:r>
            <a:r>
              <a:rPr lang="en-GB" sz="2000" dirty="0" err="1"/>
              <a:t>milions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Religions – Catholics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26 cantons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FD6FC73-5FD7-4CC1-B4A2-DE8E5DBEE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528" y="1962242"/>
            <a:ext cx="609600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87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4652CA-46F2-4167-98BC-B0434DB80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Currency</a:t>
            </a:r>
            <a:r>
              <a:rPr lang="sk-SK" dirty="0"/>
              <a:t> </a:t>
            </a:r>
            <a:endParaRPr lang="en-GB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4585B6D-850F-43B1-9EC9-EA6918229A7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The Swiss franc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1 franc = 0,93 </a:t>
            </a:r>
            <a:r>
              <a:rPr lang="en-GB" sz="2000" dirty="0" err="1"/>
              <a:t>eur</a:t>
            </a:r>
            <a:r>
              <a:rPr lang="sk-SK" sz="2000" dirty="0"/>
              <a:t>o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Comes from 19th century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60A3220-314C-480E-B075-AAAE44D35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138" y="1553777"/>
            <a:ext cx="5402073" cy="360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841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3EAFEC-BEE2-48D6-A7D1-A5A2ADE1C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Language</a:t>
            </a:r>
            <a:r>
              <a:rPr lang="sk-SK" dirty="0"/>
              <a:t> </a:t>
            </a:r>
            <a:endParaRPr lang="en-GB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482B9A7-8AAE-4784-A61E-28DC30192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Official languages: French, German, Italian, Romansh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Swiss - German – 60%</a:t>
            </a:r>
            <a:endParaRPr lang="sk-SK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dirty="0" err="1"/>
              <a:t>We</a:t>
            </a:r>
            <a:r>
              <a:rPr lang="sk-SK" sz="2000" dirty="0"/>
              <a:t> </a:t>
            </a:r>
            <a:r>
              <a:rPr lang="sk-SK" sz="2000" dirty="0" err="1"/>
              <a:t>want</a:t>
            </a:r>
            <a:r>
              <a:rPr lang="sk-SK" sz="2000" dirty="0"/>
              <a:t> to i</a:t>
            </a:r>
            <a:r>
              <a:rPr lang="en-SG" sz="2000" dirty="0" err="1"/>
              <a:t>mprove</a:t>
            </a:r>
            <a:r>
              <a:rPr lang="en-SG" sz="2000" dirty="0"/>
              <a:t> German</a:t>
            </a:r>
            <a:r>
              <a:rPr lang="sk-SK" sz="2000" dirty="0"/>
              <a:t>, </a:t>
            </a:r>
            <a:r>
              <a:rPr lang="sk-SK" sz="2000" dirty="0" err="1"/>
              <a:t>because</a:t>
            </a:r>
            <a:r>
              <a:rPr lang="sk-SK" sz="2000" dirty="0"/>
              <a:t>  </a:t>
            </a:r>
            <a:r>
              <a:rPr lang="sk-SK" sz="2000" dirty="0" err="1"/>
              <a:t>it</a:t>
            </a:r>
            <a:r>
              <a:rPr lang="sk-SK" sz="2000" dirty="0"/>
              <a:t> </a:t>
            </a:r>
            <a:r>
              <a:rPr lang="sk-SK" sz="2000" dirty="0" err="1"/>
              <a:t>is</a:t>
            </a:r>
            <a:r>
              <a:rPr lang="sk-SK" sz="2000" dirty="0"/>
              <a:t> </a:t>
            </a:r>
            <a:r>
              <a:rPr lang="sk-SK" sz="2000" dirty="0" err="1"/>
              <a:t>our</a:t>
            </a:r>
            <a:r>
              <a:rPr lang="sk-SK" sz="2000" dirty="0"/>
              <a:t> </a:t>
            </a:r>
            <a:r>
              <a:rPr lang="sk-SK" sz="2000" dirty="0" err="1"/>
              <a:t>second</a:t>
            </a:r>
            <a:r>
              <a:rPr lang="sk-SK" sz="2000" dirty="0"/>
              <a:t> </a:t>
            </a:r>
            <a:r>
              <a:rPr lang="sk-SK" sz="2000" dirty="0" err="1"/>
              <a:t>language</a:t>
            </a:r>
            <a:r>
              <a:rPr lang="sk-SK" sz="2000" dirty="0"/>
              <a:t> at </a:t>
            </a:r>
            <a:r>
              <a:rPr lang="sk-SK" sz="2000" dirty="0" err="1"/>
              <a:t>school</a:t>
            </a:r>
            <a:r>
              <a:rPr lang="sk-SK" sz="2000" dirty="0"/>
              <a:t> </a:t>
            </a:r>
            <a:endParaRPr lang="en-SG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2D7942B-4B8F-43E0-A3D8-DD91D2F1B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248" y="2437469"/>
            <a:ext cx="6048653" cy="340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17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DE6A3A-0433-4BA3-BD4F-658219A4D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Flag</a:t>
            </a:r>
            <a:endParaRPr lang="en-GB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067FF15-AAAC-4B0E-95FF-9EF17CC2067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White, 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Wite cross in the central of a square red field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12th December 1889 (inspired by flag of Schwyz car</a:t>
            </a:r>
            <a:r>
              <a:rPr lang="sk-SK" sz="2000" dirty="0"/>
              <a:t>t</a:t>
            </a:r>
            <a:r>
              <a:rPr lang="en-GB" sz="2000" dirty="0"/>
              <a:t>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B459324-C487-412F-88B2-CA1622815F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884"/>
          <a:stretch/>
        </p:blipFill>
        <p:spPr>
          <a:xfrm>
            <a:off x="5801093" y="1814716"/>
            <a:ext cx="5242728" cy="356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16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9765E8-1107-4B50-A178-99F5C9754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129" y="288524"/>
            <a:ext cx="3200400" cy="2286000"/>
          </a:xfrm>
        </p:spPr>
        <p:txBody>
          <a:bodyPr/>
          <a:lstStyle/>
          <a:p>
            <a:r>
              <a:rPr lang="sk-SK" dirty="0"/>
              <a:t>Nature </a:t>
            </a:r>
            <a:endParaRPr lang="en-GB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994BB9B-F53D-453D-93AB-27764EF7B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1025" y="1776118"/>
            <a:ext cx="5184974" cy="481613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Geneva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sz="2200" dirty="0"/>
              <a:t>Area – 580 km²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sz="2200" dirty="0"/>
              <a:t> Long – 73 km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sz="2200" dirty="0"/>
              <a:t>Largest lake in </a:t>
            </a:r>
            <a:r>
              <a:rPr lang="en-GB" sz="2200" dirty="0" err="1"/>
              <a:t>wes</a:t>
            </a:r>
            <a:r>
              <a:rPr lang="sk-SK" sz="2200" dirty="0"/>
              <a:t>tern</a:t>
            </a:r>
            <a:r>
              <a:rPr lang="en-GB" sz="2200" dirty="0"/>
              <a:t> Europe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sz="2200" dirty="0"/>
              <a:t>Fountain Jet </a:t>
            </a:r>
            <a:r>
              <a:rPr lang="en-GB" sz="2200" dirty="0" err="1"/>
              <a:t>dÉau</a:t>
            </a:r>
            <a:endParaRPr lang="en-GB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The Rhine waterfall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GB" sz="2200" dirty="0"/>
              <a:t>23 m height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GB" sz="2200" dirty="0"/>
              <a:t>Largest </a:t>
            </a:r>
            <a:r>
              <a:rPr lang="en-GB" sz="2200" dirty="0" err="1"/>
              <a:t>wa</a:t>
            </a:r>
            <a:r>
              <a:rPr lang="sk-SK" sz="2200" dirty="0"/>
              <a:t>t</a:t>
            </a:r>
            <a:r>
              <a:rPr lang="en-GB" sz="2200" dirty="0" err="1"/>
              <a:t>erfall</a:t>
            </a:r>
            <a:r>
              <a:rPr lang="en-GB" sz="2200" dirty="0"/>
              <a:t> in Europe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GB" sz="2200" dirty="0"/>
              <a:t>15 000 years 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 err="1"/>
              <a:t>Matternhorn</a:t>
            </a:r>
            <a:endParaRPr lang="en-GB" sz="2200" dirty="0"/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GB" sz="2200" dirty="0"/>
              <a:t>One of the largest peak in Alps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GB" sz="2200" dirty="0"/>
              <a:t>4478 high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r>
              <a:rPr lang="en-GB" sz="2200" dirty="0"/>
              <a:t>First ascent – 14.7.1865</a:t>
            </a:r>
          </a:p>
          <a:p>
            <a:pPr marL="800100" lvl="1" indent="-342900">
              <a:buFont typeface="Wingdings" panose="05000000000000000000" pitchFamily="2" charset="2"/>
              <a:buChar char="v"/>
            </a:pPr>
            <a:endParaRPr lang="sk-SK" sz="17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000" dirty="0"/>
          </a:p>
          <a:p>
            <a:pPr marL="800100" lvl="1" indent="-342900">
              <a:buFont typeface="Wingdings" panose="05000000000000000000" pitchFamily="2" charset="2"/>
              <a:buChar char="v"/>
            </a:pPr>
            <a:endParaRPr lang="sk-SK" sz="1700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endParaRPr lang="en-GB" sz="1700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FD4D242-95A2-448D-9280-56E9D4D9EE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5"/>
          <a:stretch/>
        </p:blipFill>
        <p:spPr>
          <a:xfrm>
            <a:off x="8404865" y="361858"/>
            <a:ext cx="3542747" cy="288117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38EF46F9-6B01-43B8-8F52-8DD3535C8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394" y="3538676"/>
            <a:ext cx="3819218" cy="2874192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F1681FC5-83D5-46D7-AC0C-D82528F500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04" r="13867"/>
          <a:stretch/>
        </p:blipFill>
        <p:spPr>
          <a:xfrm>
            <a:off x="5202508" y="361858"/>
            <a:ext cx="2812965" cy="2219793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E32671D3-FD42-4D34-AE9F-C72973CC05B3}"/>
              </a:ext>
            </a:extLst>
          </p:cNvPr>
          <p:cNvSpPr txBox="1"/>
          <p:nvPr/>
        </p:nvSpPr>
        <p:spPr>
          <a:xfrm>
            <a:off x="5540279" y="2807724"/>
            <a:ext cx="25881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800" dirty="0" err="1"/>
              <a:t>We</a:t>
            </a:r>
            <a:r>
              <a:rPr lang="sk-SK" sz="1800" dirty="0"/>
              <a:t> </a:t>
            </a:r>
            <a:r>
              <a:rPr lang="sk-SK" sz="1800" dirty="0" err="1"/>
              <a:t>would</a:t>
            </a:r>
            <a:r>
              <a:rPr lang="sk-SK" sz="1800" dirty="0"/>
              <a:t> </a:t>
            </a:r>
            <a:r>
              <a:rPr lang="sk-SK" sz="1800" dirty="0" err="1"/>
              <a:t>like</a:t>
            </a:r>
            <a:r>
              <a:rPr lang="sk-SK" sz="1800" dirty="0"/>
              <a:t> to g</a:t>
            </a:r>
            <a:r>
              <a:rPr lang="en-SG" sz="1800" dirty="0"/>
              <a:t>o </a:t>
            </a:r>
            <a:r>
              <a:rPr lang="sk-SK" sz="1800" dirty="0"/>
              <a:t>on</a:t>
            </a:r>
            <a:r>
              <a:rPr lang="en-SG" sz="1800" dirty="0"/>
              <a:t> boat trip on Geneva Lake</a:t>
            </a:r>
            <a:r>
              <a:rPr lang="sk-SK" sz="1800" dirty="0"/>
              <a:t>, s</a:t>
            </a:r>
            <a:r>
              <a:rPr lang="en-SG" sz="1800" dirty="0" err="1"/>
              <a:t>ee</a:t>
            </a:r>
            <a:r>
              <a:rPr lang="en-SG" sz="1800" dirty="0"/>
              <a:t> Jet </a:t>
            </a:r>
            <a:r>
              <a:rPr lang="en-SG" sz="1800" dirty="0" err="1"/>
              <a:t>dÉau</a:t>
            </a:r>
            <a:r>
              <a:rPr lang="en-SG" sz="1800" dirty="0"/>
              <a:t> fountain</a:t>
            </a:r>
            <a:r>
              <a:rPr lang="sk-SK" sz="1800" dirty="0"/>
              <a:t>, go </a:t>
            </a:r>
            <a:r>
              <a:rPr lang="sk-SK" sz="1800" dirty="0" err="1"/>
              <a:t>hiking</a:t>
            </a:r>
            <a:r>
              <a:rPr lang="sk-SK" sz="1800" dirty="0"/>
              <a:t> </a:t>
            </a:r>
            <a:r>
              <a:rPr lang="sk-SK" sz="1800" dirty="0" err="1"/>
              <a:t>along</a:t>
            </a:r>
            <a:r>
              <a:rPr lang="sk-SK" sz="1800" dirty="0"/>
              <a:t> </a:t>
            </a:r>
            <a:r>
              <a:rPr lang="sk-SK" sz="1800" dirty="0" err="1"/>
              <a:t>Matternhorn</a:t>
            </a:r>
            <a:r>
              <a:rPr lang="sk-SK" sz="1800" dirty="0"/>
              <a:t>, </a:t>
            </a:r>
            <a:r>
              <a:rPr lang="sk-SK" sz="1800" dirty="0" err="1"/>
              <a:t>during</a:t>
            </a:r>
            <a:r>
              <a:rPr lang="sk-SK" sz="1800" dirty="0"/>
              <a:t> </a:t>
            </a:r>
            <a:r>
              <a:rPr lang="sk-SK" sz="1800" dirty="0" err="1"/>
              <a:t>the</a:t>
            </a:r>
            <a:r>
              <a:rPr lang="sk-SK" sz="1800" dirty="0"/>
              <a:t> </a:t>
            </a:r>
            <a:r>
              <a:rPr lang="sk-SK" sz="1800" dirty="0" err="1"/>
              <a:t>climbe</a:t>
            </a:r>
            <a:r>
              <a:rPr lang="sk-SK" sz="1800" dirty="0"/>
              <a:t> </a:t>
            </a:r>
            <a:r>
              <a:rPr lang="sk-SK" sz="1800" dirty="0" err="1"/>
              <a:t>we</a:t>
            </a:r>
            <a:r>
              <a:rPr lang="sk-SK" sz="1800" dirty="0"/>
              <a:t> </a:t>
            </a:r>
            <a:r>
              <a:rPr lang="sk-SK" sz="1800" dirty="0" err="1"/>
              <a:t>would</a:t>
            </a:r>
            <a:r>
              <a:rPr lang="sk-SK" sz="1800" dirty="0"/>
              <a:t> </a:t>
            </a:r>
            <a:r>
              <a:rPr lang="sk-SK" sz="1800" dirty="0" err="1"/>
              <a:t>like</a:t>
            </a:r>
            <a:r>
              <a:rPr lang="sk-SK" sz="1800" dirty="0"/>
              <a:t> to </a:t>
            </a:r>
            <a:r>
              <a:rPr lang="sk-SK" sz="1800" dirty="0" err="1"/>
              <a:t>visit</a:t>
            </a:r>
            <a:r>
              <a:rPr lang="sk-SK" sz="1800" dirty="0"/>
              <a:t> a </a:t>
            </a:r>
            <a:r>
              <a:rPr lang="sk-SK" sz="1800" dirty="0" err="1"/>
              <a:t>hut</a:t>
            </a:r>
            <a:r>
              <a:rPr lang="sk-SK" sz="1800" dirty="0"/>
              <a:t> and </a:t>
            </a:r>
            <a:r>
              <a:rPr lang="sk-SK" sz="1800" dirty="0" err="1"/>
              <a:t>if</a:t>
            </a:r>
            <a:r>
              <a:rPr lang="sk-SK" sz="1800" dirty="0"/>
              <a:t> </a:t>
            </a:r>
            <a:r>
              <a:rPr lang="sk-SK" sz="1800" dirty="0" err="1"/>
              <a:t>we</a:t>
            </a:r>
            <a:r>
              <a:rPr lang="sk-SK" sz="1800" dirty="0"/>
              <a:t> </a:t>
            </a:r>
            <a:r>
              <a:rPr lang="sk-SK" sz="1800" dirty="0" err="1"/>
              <a:t>were</a:t>
            </a:r>
            <a:r>
              <a:rPr lang="sk-SK" sz="1800" dirty="0"/>
              <a:t> </a:t>
            </a:r>
            <a:r>
              <a:rPr lang="sk-SK" sz="1800" dirty="0" err="1"/>
              <a:t>lucky</a:t>
            </a:r>
            <a:r>
              <a:rPr lang="sk-SK" sz="1800" dirty="0"/>
              <a:t> </a:t>
            </a:r>
            <a:r>
              <a:rPr lang="sk-SK" sz="1800" dirty="0" err="1"/>
              <a:t>we</a:t>
            </a:r>
            <a:r>
              <a:rPr lang="sk-SK" sz="1800" dirty="0"/>
              <a:t> </a:t>
            </a:r>
            <a:r>
              <a:rPr lang="sk-SK" sz="1800" dirty="0" err="1"/>
              <a:t>may</a:t>
            </a:r>
            <a:r>
              <a:rPr lang="sk-SK" sz="1800" dirty="0"/>
              <a:t> </a:t>
            </a:r>
            <a:r>
              <a:rPr lang="sk-SK" sz="1800" dirty="0" err="1"/>
              <a:t>see</a:t>
            </a:r>
            <a:r>
              <a:rPr lang="sk-SK" sz="1800" dirty="0"/>
              <a:t> a </a:t>
            </a:r>
            <a:r>
              <a:rPr lang="sk-SK" sz="1800" dirty="0" err="1"/>
              <a:t>marmot</a:t>
            </a:r>
            <a:r>
              <a:rPr lang="sk-SK" sz="1800" dirty="0"/>
              <a:t> or a </a:t>
            </a:r>
            <a:r>
              <a:rPr lang="sk-SK" sz="1800" dirty="0" err="1"/>
              <a:t>golden</a:t>
            </a:r>
            <a:r>
              <a:rPr lang="sk-SK" sz="1800" dirty="0"/>
              <a:t> </a:t>
            </a:r>
            <a:r>
              <a:rPr lang="sk-SK" sz="1800" dirty="0" err="1"/>
              <a:t>eagle</a:t>
            </a:r>
            <a:endParaRPr lang="sk-SK" sz="1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1441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EA25E0-3B94-41B9-9BC8-27405CDE3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Traditional</a:t>
            </a:r>
            <a:r>
              <a:rPr lang="sk-SK" dirty="0"/>
              <a:t> </a:t>
            </a:r>
            <a:r>
              <a:rPr lang="sk-SK" dirty="0" err="1"/>
              <a:t>animals</a:t>
            </a:r>
            <a:endParaRPr lang="en-GB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D7637C9-BB6C-452A-AE53-01A7C1ACB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24128" y="1923600"/>
            <a:ext cx="4595437" cy="446289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Cow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sz="1600" dirty="0"/>
              <a:t>Milk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St Bernardin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sz="1600" dirty="0"/>
              <a:t>Working dogs on farms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sz="1600" dirty="0"/>
              <a:t>Rescue wok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Marmot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GB" sz="1600" dirty="0"/>
              <a:t>Gr</a:t>
            </a:r>
            <a:r>
              <a:rPr lang="sk-SK" sz="1600" dirty="0" err="1"/>
              <a:t>ou</a:t>
            </a:r>
            <a:r>
              <a:rPr lang="en-GB" sz="1600" dirty="0" err="1"/>
              <a:t>ps</a:t>
            </a:r>
            <a:r>
              <a:rPr lang="sk-SK" sz="1600" dirty="0"/>
              <a:t> of 15 </a:t>
            </a:r>
            <a:r>
              <a:rPr lang="sk-SK" sz="1600" dirty="0" err="1"/>
              <a:t>family</a:t>
            </a:r>
            <a:r>
              <a:rPr lang="sk-SK" sz="1600" dirty="0"/>
              <a:t> </a:t>
            </a:r>
            <a:r>
              <a:rPr lang="sk-SK" sz="1600" dirty="0" err="1"/>
              <a:t>members</a:t>
            </a: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Black Nos</a:t>
            </a:r>
            <a:r>
              <a:rPr lang="sk-SK" sz="2000" dirty="0"/>
              <a:t>e </a:t>
            </a:r>
            <a:r>
              <a:rPr lang="en-JM" sz="2000" dirty="0"/>
              <a:t>Sheep - wool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1600" dirty="0"/>
              <a:t>around Zermatt, the domesticated Valais Blacknose sheep</a:t>
            </a:r>
            <a:endParaRPr lang="sk-S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000" dirty="0"/>
              <a:t>Golden Eagle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1600" dirty="0"/>
              <a:t>the biggest birds in Switzerland</a:t>
            </a:r>
            <a:endParaRPr lang="sk-SK" sz="1600" dirty="0"/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1600" dirty="0"/>
              <a:t>grow up to 2 m</a:t>
            </a:r>
            <a:endParaRPr lang="sk-S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1F0C105-1E0F-4A59-8A26-48AF7A2AC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649" y="471509"/>
            <a:ext cx="3782449" cy="2127627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505469CD-27D6-416B-94B2-F8E501E08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316" y="4258864"/>
            <a:ext cx="3613439" cy="2336767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707C85C0-7C0F-49EB-9451-ACF1226487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431"/>
          <a:stretch/>
        </p:blipFill>
        <p:spPr>
          <a:xfrm>
            <a:off x="9298618" y="4258863"/>
            <a:ext cx="2668480" cy="2336767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905783FD-094E-4912-ACC1-9703EF5C6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4893" y="1714460"/>
            <a:ext cx="3613439" cy="2412753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97E30249-BB46-48D6-BD45-8BB35B0317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141" b="21463"/>
          <a:stretch/>
        </p:blipFill>
        <p:spPr>
          <a:xfrm>
            <a:off x="8128985" y="2632640"/>
            <a:ext cx="3838113" cy="156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358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ál">
  <a:themeElements>
    <a:clrScheme name="Integrá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á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á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1981</TotalTime>
  <Words>630</Words>
  <Application>Microsoft Office PowerPoint</Application>
  <PresentationFormat>Širokouhlá</PresentationFormat>
  <Paragraphs>141</Paragraphs>
  <Slides>16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16</vt:i4>
      </vt:variant>
    </vt:vector>
  </HeadingPairs>
  <TitlesOfParts>
    <vt:vector size="22" baseType="lpstr">
      <vt:lpstr>Arial</vt:lpstr>
      <vt:lpstr>Tw Cen MT</vt:lpstr>
      <vt:lpstr>Tw Cen MT Condensed</vt:lpstr>
      <vt:lpstr>Wingdings</vt:lpstr>
      <vt:lpstr>Wingdings 3</vt:lpstr>
      <vt:lpstr>Integrál</vt:lpstr>
      <vt:lpstr>Switzerland</vt:lpstr>
      <vt:lpstr>Geographical location</vt:lpstr>
      <vt:lpstr>Bern</vt:lpstr>
      <vt:lpstr>Population </vt:lpstr>
      <vt:lpstr>Currency </vt:lpstr>
      <vt:lpstr>Language </vt:lpstr>
      <vt:lpstr>Flag</vt:lpstr>
      <vt:lpstr>Nature </vt:lpstr>
      <vt:lpstr>Traditional animals</vt:lpstr>
      <vt:lpstr>Zürich </vt:lpstr>
      <vt:lpstr>Traditions </vt:lpstr>
      <vt:lpstr>Food and drinks</vt:lpstr>
      <vt:lpstr>Famous person</vt:lpstr>
      <vt:lpstr>They are known for their:</vt:lpstr>
      <vt:lpstr>And others:</vt:lpstr>
      <vt:lpstr>Thanks for watching!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switzerland</dc:title>
  <dc:creator>M Adamec</dc:creator>
  <cp:lastModifiedBy>Gypy</cp:lastModifiedBy>
  <cp:revision>37</cp:revision>
  <dcterms:created xsi:type="dcterms:W3CDTF">2020-11-10T11:51:55Z</dcterms:created>
  <dcterms:modified xsi:type="dcterms:W3CDTF">2020-12-15T19:21:49Z</dcterms:modified>
</cp:coreProperties>
</file>